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72826BFF-3E25-4053-A928-82E98151F048}" type="datetimeFigureOut">
              <a:rPr lang="es-ES" smtClean="0"/>
              <a:t>06/12/2019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89030F68-1406-4250-BEF4-F29C2D624DCA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5207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26BFF-3E25-4053-A928-82E98151F048}" type="datetimeFigureOut">
              <a:rPr lang="es-ES" smtClean="0"/>
              <a:t>06/12/2019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0F68-1406-4250-BEF4-F29C2D624D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3722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26BFF-3E25-4053-A928-82E98151F048}" type="datetimeFigureOut">
              <a:rPr lang="es-ES" smtClean="0"/>
              <a:t>06/12/2019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0F68-1406-4250-BEF4-F29C2D624DCA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4831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26BFF-3E25-4053-A928-82E98151F048}" type="datetimeFigureOut">
              <a:rPr lang="es-ES" smtClean="0"/>
              <a:t>06/12/2019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0F68-1406-4250-BEF4-F29C2D624DCA}" type="slidenum">
              <a:rPr lang="es-ES" smtClean="0"/>
              <a:t>‹Nº›</a:t>
            </a:fld>
            <a:endParaRPr lang="es-E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058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26BFF-3E25-4053-A928-82E98151F048}" type="datetimeFigureOut">
              <a:rPr lang="es-ES" smtClean="0"/>
              <a:t>06/12/2019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0F68-1406-4250-BEF4-F29C2D624D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92489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26BFF-3E25-4053-A928-82E98151F048}" type="datetimeFigureOut">
              <a:rPr lang="es-ES" smtClean="0"/>
              <a:t>06/12/2019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0F68-1406-4250-BEF4-F29C2D624DCA}" type="slidenum">
              <a:rPr lang="es-ES" smtClean="0"/>
              <a:t>‹Nº›</a:t>
            </a:fld>
            <a:endParaRPr lang="es-E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4034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26BFF-3E25-4053-A928-82E98151F048}" type="datetimeFigureOut">
              <a:rPr lang="es-ES" smtClean="0"/>
              <a:t>06/12/2019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0F68-1406-4250-BEF4-F29C2D624DCA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57601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26BFF-3E25-4053-A928-82E98151F048}" type="datetimeFigureOut">
              <a:rPr lang="es-ES" smtClean="0"/>
              <a:t>06/12/2019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0F68-1406-4250-BEF4-F29C2D624DCA}" type="slidenum">
              <a:rPr lang="es-ES" smtClean="0"/>
              <a:t>‹Nº›</a:t>
            </a:fld>
            <a:endParaRPr lang="es-E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6412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26BFF-3E25-4053-A928-82E98151F048}" type="datetimeFigureOut">
              <a:rPr lang="es-ES" smtClean="0"/>
              <a:t>06/12/2019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0F68-1406-4250-BEF4-F29C2D624DCA}" type="slidenum">
              <a:rPr lang="es-ES" smtClean="0"/>
              <a:t>‹Nº›</a:t>
            </a:fld>
            <a:endParaRPr lang="es-E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4945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26BFF-3E25-4053-A928-82E98151F048}" type="datetimeFigureOut">
              <a:rPr lang="es-ES" smtClean="0"/>
              <a:t>06/12/2019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0F68-1406-4250-BEF4-F29C2D624D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9068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26BFF-3E25-4053-A928-82E98151F048}" type="datetimeFigureOut">
              <a:rPr lang="es-ES" smtClean="0"/>
              <a:t>06/12/2019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0F68-1406-4250-BEF4-F29C2D624DCA}" type="slidenum">
              <a:rPr lang="es-ES" smtClean="0"/>
              <a:t>‹Nº›</a:t>
            </a:fld>
            <a:endParaRPr lang="es-E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1731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26BFF-3E25-4053-A928-82E98151F048}" type="datetimeFigureOut">
              <a:rPr lang="es-ES" smtClean="0"/>
              <a:t>06/12/2019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0F68-1406-4250-BEF4-F29C2D624D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4430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26BFF-3E25-4053-A928-82E98151F048}" type="datetimeFigureOut">
              <a:rPr lang="es-ES" smtClean="0"/>
              <a:t>06/12/2019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0F68-1406-4250-BEF4-F29C2D624DCA}" type="slidenum">
              <a:rPr lang="es-ES" smtClean="0"/>
              <a:t>‹Nº›</a:t>
            </a:fld>
            <a:endParaRPr lang="es-E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370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26BFF-3E25-4053-A928-82E98151F048}" type="datetimeFigureOut">
              <a:rPr lang="es-ES" smtClean="0"/>
              <a:t>06/12/2019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0F68-1406-4250-BEF4-F29C2D624DCA}" type="slidenum">
              <a:rPr lang="es-ES" smtClean="0"/>
              <a:t>‹Nº›</a:t>
            </a:fld>
            <a:endParaRPr lang="es-E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8079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26BFF-3E25-4053-A928-82E98151F048}" type="datetimeFigureOut">
              <a:rPr lang="es-ES" smtClean="0"/>
              <a:t>06/12/2019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0F68-1406-4250-BEF4-F29C2D624D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2666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26BFF-3E25-4053-A928-82E98151F048}" type="datetimeFigureOut">
              <a:rPr lang="es-ES" smtClean="0"/>
              <a:t>06/12/2019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0F68-1406-4250-BEF4-F29C2D624DCA}" type="slidenum">
              <a:rPr lang="es-ES" smtClean="0"/>
              <a:t>‹Nº›</a:t>
            </a:fld>
            <a:endParaRPr lang="es-E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2826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26BFF-3E25-4053-A928-82E98151F048}" type="datetimeFigureOut">
              <a:rPr lang="es-ES" smtClean="0"/>
              <a:t>06/12/2019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0F68-1406-4250-BEF4-F29C2D624D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6653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2826BFF-3E25-4053-A928-82E98151F048}" type="datetimeFigureOut">
              <a:rPr lang="es-ES" smtClean="0"/>
              <a:t>06/12/2019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9030F68-1406-4250-BEF4-F29C2D624D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4479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sz="2200" dirty="0"/>
              <a:t>EVALUACIÓN </a:t>
            </a:r>
            <a:r>
              <a:rPr lang="es-ES" sz="2200" dirty="0" smtClean="0"/>
              <a:t/>
            </a:r>
            <a:br>
              <a:rPr lang="es-ES" sz="2200" dirty="0" smtClean="0"/>
            </a:br>
            <a:r>
              <a:rPr lang="es-ES" sz="2200" dirty="0" smtClean="0"/>
              <a:t>VIII </a:t>
            </a:r>
            <a:r>
              <a:rPr lang="es-ES" sz="2200" dirty="0"/>
              <a:t>COLOQUIO DE INFANCIA 200 AÑOS DE HISTORIAS E IMAGINARIOS DE INFANCIA: NARRATIVAS, PRÁCTICAS Y </a:t>
            </a:r>
            <a:r>
              <a:rPr lang="es-ES" sz="2200" dirty="0" smtClean="0"/>
              <a:t>POLÍTICAS.</a:t>
            </a:r>
            <a:endParaRPr lang="es-ES" sz="22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 smtClean="0"/>
              <a:t>Presentado por Sandra Patricia León Sosa</a:t>
            </a:r>
          </a:p>
          <a:p>
            <a:r>
              <a:rPr lang="es-ES" dirty="0" smtClean="0"/>
              <a:t>Maestría en Infancia y Cultura</a:t>
            </a:r>
          </a:p>
          <a:p>
            <a:r>
              <a:rPr lang="es-ES" dirty="0" smtClean="0"/>
              <a:t>Código 20192123032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62711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/>
              <a:t>Mesa Nº1: : Historia, imaginarios y representaciones sobre Infancia</a:t>
            </a:r>
          </a:p>
        </p:txBody>
      </p:sp>
      <p:pic>
        <p:nvPicPr>
          <p:cNvPr id="4" name="AUDIO IMAGINARIOS SOCIALES 2019 (online-audio-converter.com)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7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6479" y="3022958"/>
            <a:ext cx="1936124" cy="1936124"/>
          </a:xfrm>
          <a:ln w="76200">
            <a:solidFill>
              <a:schemeClr val="accent1"/>
            </a:solidFill>
          </a:ln>
        </p:spPr>
      </p:pic>
      <p:sp>
        <p:nvSpPr>
          <p:cNvPr id="5" name="CuadroTexto 4"/>
          <p:cNvSpPr txBox="1"/>
          <p:nvPr/>
        </p:nvSpPr>
        <p:spPr>
          <a:xfrm>
            <a:off x="4765182" y="3206190"/>
            <a:ext cx="55765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/>
              <a:t>Entender los imaginarios sociales como múltiples y variadas construcciones mentales compartidas de significancia practica del mundo (Baeza, 2003, 2008).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26340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1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/>
              <a:t>Imago – relato</a:t>
            </a:r>
            <a:br>
              <a:rPr lang="es-ES" b="1" dirty="0" smtClean="0"/>
            </a:br>
            <a:r>
              <a:rPr lang="es-ES" b="1" dirty="0" smtClean="0"/>
              <a:t>Cuento “El más poderoso”</a:t>
            </a:r>
            <a:endParaRPr lang="es-ES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" t="7173" r="9711" b="4712"/>
          <a:stretch/>
        </p:blipFill>
        <p:spPr>
          <a:xfrm rot="16200000">
            <a:off x="1017432" y="2910622"/>
            <a:ext cx="3799269" cy="2923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59528" y="2947650"/>
            <a:ext cx="3799270" cy="2849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7064596" y="2947649"/>
            <a:ext cx="3799270" cy="2849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5179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Cuento “El más poderoso”</a:t>
            </a:r>
            <a:endParaRPr lang="es-ES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5160" y="3057907"/>
            <a:ext cx="3584947" cy="2688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23872" y="3057907"/>
            <a:ext cx="3584948" cy="2688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12585" y="3057907"/>
            <a:ext cx="3584950" cy="2688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1" t="25734" r="28275" b="32201"/>
          <a:stretch/>
        </p:blipFill>
        <p:spPr>
          <a:xfrm rot="16200000">
            <a:off x="8654606" y="2959829"/>
            <a:ext cx="3271234" cy="2884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107051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ánico">
  <a:themeElements>
    <a:clrScheme name="Orgá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á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á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46</TotalTime>
  <Words>57</Words>
  <Application>Microsoft Office PowerPoint</Application>
  <PresentationFormat>Panorámica</PresentationFormat>
  <Paragraphs>8</Paragraphs>
  <Slides>4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7" baseType="lpstr">
      <vt:lpstr>Arial</vt:lpstr>
      <vt:lpstr>Garamond</vt:lpstr>
      <vt:lpstr>Orgánico</vt:lpstr>
      <vt:lpstr>EVALUACIÓN  VIII COLOQUIO DE INFANCIA 200 AÑOS DE HISTORIAS E IMAGINARIOS DE INFANCIA: NARRATIVAS, PRÁCTICAS Y POLÍTICAS.</vt:lpstr>
      <vt:lpstr>Mesa Nº1: : Historia, imaginarios y representaciones sobre Infancia</vt:lpstr>
      <vt:lpstr>Imago – relato Cuento “El más poderoso”</vt:lpstr>
      <vt:lpstr>Cuento “El más poderoso”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EVALUACIÓN  VIII COLOQUIO DE INFANCIA 200 AÑOS DE HISTORIAS E IMAGINARIOS DE INFANCIA: NARRATIVAS, PRÁCTICAS Y POLÍTICAS.</dc:title>
  <dc:creator>PC-PATRICIA</dc:creator>
  <cp:lastModifiedBy>PC-PATRICIA</cp:lastModifiedBy>
  <cp:revision>5</cp:revision>
  <dcterms:created xsi:type="dcterms:W3CDTF">2019-12-07T03:25:33Z</dcterms:created>
  <dcterms:modified xsi:type="dcterms:W3CDTF">2019-12-07T04:11:42Z</dcterms:modified>
</cp:coreProperties>
</file>