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2" r:id="rId3"/>
    <p:sldId id="259" r:id="rId4"/>
    <p:sldId id="260" r:id="rId5"/>
    <p:sldId id="256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4684" autoAdjust="0"/>
  </p:normalViewPr>
  <p:slideViewPr>
    <p:cSldViewPr>
      <p:cViewPr>
        <p:scale>
          <a:sx n="60" d="100"/>
          <a:sy n="60" d="100"/>
        </p:scale>
        <p:origin x="-1458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D8B13F2-7212-43F0-8752-9143D503B938}" type="datetimeFigureOut">
              <a:rPr lang="es-CO" smtClean="0"/>
              <a:t>6/12/2019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EC5752D-EF93-4EAF-AF25-D075250E118A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 flipH="1">
            <a:off x="4687646" y="2348880"/>
            <a:ext cx="45719" cy="72008"/>
          </a:xfrm>
        </p:spPr>
        <p:txBody>
          <a:bodyPr>
            <a:normAutofit fontScale="90000"/>
          </a:bodyPr>
          <a:lstStyle/>
          <a:p>
            <a:pPr algn="ctr"/>
            <a:endParaRPr lang="es-CO" sz="2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 flipH="1">
            <a:off x="4687646" y="4421080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s-CO" dirty="0"/>
          </a:p>
        </p:txBody>
      </p:sp>
      <p:sp>
        <p:nvSpPr>
          <p:cNvPr id="4" name="3 CuadroTexto"/>
          <p:cNvSpPr txBox="1"/>
          <p:nvPr/>
        </p:nvSpPr>
        <p:spPr>
          <a:xfrm>
            <a:off x="257483" y="-35542"/>
            <a:ext cx="813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s-CO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anose="02050604050505020204" pitchFamily="18" charset="0"/>
              </a:rPr>
              <a:t>GOLOFAS</a:t>
            </a:r>
          </a:p>
          <a:p>
            <a:pPr algn="ctr"/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ookman Old Style" panose="02050604050505020204" pitchFamily="18" charset="0"/>
              </a:rPr>
              <a:t>Sistematización de experiencias</a:t>
            </a:r>
            <a:endParaRPr lang="es-CO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463988" y="2276872"/>
            <a:ext cx="38524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latin typeface="Britannic Bold" panose="020B0903060703020204" pitchFamily="34" charset="0"/>
              </a:rPr>
              <a:t>Proyecto grado jardín 2. CEDID Ciudad </a:t>
            </a:r>
            <a:r>
              <a:rPr lang="es-CO" sz="3200" dirty="0" smtClean="0">
                <a:latin typeface="Britannic Bold" panose="020B0903060703020204" pitchFamily="34" charset="0"/>
              </a:rPr>
              <a:t>Bolívar</a:t>
            </a:r>
            <a:endParaRPr lang="es-CO" sz="3200" dirty="0" smtClean="0">
              <a:latin typeface="Britannic Bold" panose="020B0903060703020204" pitchFamily="34" charset="0"/>
            </a:endParaRPr>
          </a:p>
          <a:p>
            <a:pPr algn="ctr"/>
            <a:r>
              <a:rPr lang="es-CO" sz="3200" dirty="0" smtClean="0">
                <a:latin typeface="Britannic Bold" panose="020B0903060703020204" pitchFamily="34" charset="0"/>
              </a:rPr>
              <a:t>Docente:</a:t>
            </a:r>
          </a:p>
          <a:p>
            <a:pPr algn="ctr"/>
            <a:r>
              <a:rPr lang="es-CO" sz="3200" dirty="0" smtClean="0">
                <a:latin typeface="Britannic Bold" panose="020B0903060703020204" pitchFamily="34" charset="0"/>
              </a:rPr>
              <a:t>Jennifer Urrego</a:t>
            </a:r>
            <a:endParaRPr lang="es-CO" sz="3200" dirty="0">
              <a:latin typeface="Britannic Bold" panose="020B0903060703020204" pitchFamily="34" charset="0"/>
            </a:endParaRPr>
          </a:p>
          <a:p>
            <a:pPr algn="ctr"/>
            <a:r>
              <a:rPr lang="es-ES" sz="3200" dirty="0" smtClean="0">
                <a:latin typeface="Britannic Bold" panose="020B0903060703020204" pitchFamily="34" charset="0"/>
              </a:rPr>
              <a:t>Cód. 20192123014</a:t>
            </a:r>
          </a:p>
          <a:p>
            <a:pPr algn="ctr"/>
            <a:r>
              <a:rPr lang="es-ES" sz="3200" dirty="0" smtClean="0">
                <a:latin typeface="Britannic Bold" panose="020B0903060703020204" pitchFamily="34" charset="0"/>
              </a:rPr>
              <a:t>Maestría en infancia</a:t>
            </a:r>
            <a:endParaRPr lang="es-CO" sz="3200" dirty="0" smtClean="0">
              <a:latin typeface="Britannic Bold" panose="020B0903060703020204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/>
          <a:stretch/>
        </p:blipFill>
        <p:spPr>
          <a:xfrm>
            <a:off x="130628" y="5065805"/>
            <a:ext cx="4466686" cy="17385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13261"/>
          <a:stretch/>
        </p:blipFill>
        <p:spPr>
          <a:xfrm>
            <a:off x="130629" y="2564903"/>
            <a:ext cx="4466686" cy="2748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51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CO" sz="2400" b="1" dirty="0" smtClean="0"/>
              <a:t>Actividad</a:t>
            </a:r>
            <a:r>
              <a:rPr lang="es-CO" sz="3200" b="1" dirty="0" smtClean="0"/>
              <a:t> 2</a:t>
            </a:r>
            <a:br>
              <a:rPr lang="es-CO" sz="3200" b="1" dirty="0" smtClean="0"/>
            </a:br>
            <a:r>
              <a:rPr lang="es-CO" sz="3200" b="1" dirty="0" smtClean="0"/>
              <a:t>SEMILLEROS, PLANTACIÓN Y HUERTA.</a:t>
            </a:r>
            <a:endParaRPr lang="es-CO" sz="32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sz="3200" dirty="0" smtClean="0"/>
              <a:t>Elaboración de semilleros y siembra.</a:t>
            </a:r>
            <a:endParaRPr lang="es-CO" sz="32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60"/>
            <a:ext cx="4572000" cy="3259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570174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71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9450" y="476672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latin typeface="Batang" panose="02030600000101010101" pitchFamily="18" charset="-127"/>
                <a:ea typeface="Batang" panose="02030600000101010101" pitchFamily="18" charset="-127"/>
              </a:rPr>
              <a:t>ACTIVIDAD 2</a:t>
            </a:r>
            <a:br>
              <a:rPr lang="es-CO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s-CO" dirty="0" smtClean="0">
                <a:latin typeface="Batang" panose="02030600000101010101" pitchFamily="18" charset="-127"/>
                <a:ea typeface="Batang" panose="02030600000101010101" pitchFamily="18" charset="-127"/>
              </a:rPr>
              <a:t>SEMILLEROS Y HUERTA</a:t>
            </a:r>
            <a:endParaRPr lang="es-CO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1681" y="1628800"/>
            <a:ext cx="6777317" cy="3508977"/>
          </a:xfrm>
        </p:spPr>
        <p:txBody>
          <a:bodyPr/>
          <a:lstStyle/>
          <a:p>
            <a:pPr algn="just"/>
            <a:r>
              <a:rPr lang="es-CO" dirty="0"/>
              <a:t>Identificar y reconocer el proceso de desarrollo de los seres vivos que </a:t>
            </a:r>
            <a:r>
              <a:rPr lang="es-CO" dirty="0" smtClean="0"/>
              <a:t>habitan </a:t>
            </a:r>
            <a:r>
              <a:rPr lang="es-CO" dirty="0"/>
              <a:t>en la huerta, </a:t>
            </a:r>
            <a:r>
              <a:rPr lang="es-CO" dirty="0" smtClean="0"/>
              <a:t>además </a:t>
            </a:r>
            <a:r>
              <a:rPr lang="es-CO" dirty="0"/>
              <a:t>de su cuidado </a:t>
            </a:r>
            <a:r>
              <a:rPr lang="es-CO" dirty="0" smtClean="0"/>
              <a:t>a partir </a:t>
            </a:r>
            <a:r>
              <a:rPr lang="es-CO" dirty="0"/>
              <a:t>de la </a:t>
            </a:r>
            <a:r>
              <a:rPr lang="es-CO" dirty="0" smtClean="0"/>
              <a:t>implementación </a:t>
            </a:r>
            <a:r>
              <a:rPr lang="es-CO" dirty="0"/>
              <a:t>de aulas vivas.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9" t="18840" r="10000"/>
          <a:stretch/>
        </p:blipFill>
        <p:spPr>
          <a:xfrm>
            <a:off x="1331640" y="3645024"/>
            <a:ext cx="2563945" cy="2690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3" t="10724" r="22001" b="30725"/>
          <a:stretch/>
        </p:blipFill>
        <p:spPr>
          <a:xfrm>
            <a:off x="4860032" y="3501008"/>
            <a:ext cx="2900402" cy="2690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39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5881" y="620688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CO" dirty="0" smtClean="0"/>
              <a:t>SEMILLEROS, SEGUIMIENTO Y PLANTACIÓN</a:t>
            </a:r>
            <a:endParaRPr lang="es-CO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5575" r="2043" b="11305"/>
          <a:stretch/>
        </p:blipFill>
        <p:spPr>
          <a:xfrm rot="5400000">
            <a:off x="691783" y="1736816"/>
            <a:ext cx="2016225" cy="2376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1916835"/>
            <a:ext cx="3024335" cy="2016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7" y="3933060"/>
            <a:ext cx="3620075" cy="266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933061"/>
            <a:ext cx="4536504" cy="2643803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/>
          <a:stretch/>
        </p:blipFill>
        <p:spPr>
          <a:xfrm>
            <a:off x="2888028" y="1912772"/>
            <a:ext cx="2733869" cy="2016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25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692696"/>
            <a:ext cx="7024744" cy="1152128"/>
          </a:xfrm>
        </p:spPr>
        <p:txBody>
          <a:bodyPr>
            <a:normAutofit fontScale="90000"/>
          </a:bodyPr>
          <a:lstStyle/>
          <a:p>
            <a:r>
              <a:rPr lang="es-CO" dirty="0" smtClean="0"/>
              <a:t>HUERTA , CUIDADOS E HIDRATACIÓN</a:t>
            </a:r>
            <a:endParaRPr lang="es-CO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3960440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98" y="1625888"/>
            <a:ext cx="4104456" cy="209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76870"/>
            <a:ext cx="2952328" cy="2597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b="5594"/>
          <a:stretch/>
        </p:blipFill>
        <p:spPr>
          <a:xfrm>
            <a:off x="3432245" y="3595811"/>
            <a:ext cx="2168558" cy="2878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 r="20628" b="8406"/>
          <a:stretch/>
        </p:blipFill>
        <p:spPr>
          <a:xfrm>
            <a:off x="5591676" y="3722233"/>
            <a:ext cx="3084780" cy="2771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67320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2898" y="548680"/>
            <a:ext cx="7024744" cy="1405960"/>
          </a:xfrm>
        </p:spPr>
        <p:txBody>
          <a:bodyPr>
            <a:normAutofit/>
          </a:bodyPr>
          <a:lstStyle/>
          <a:p>
            <a:pPr algn="ctr"/>
            <a:r>
              <a:rPr lang="es-CO" dirty="0" smtClean="0"/>
              <a:t>PROYECCIÓN  MARIPOSAS Y </a:t>
            </a:r>
            <a:r>
              <a:rPr lang="es-CO" dirty="0" smtClean="0"/>
              <a:t>JARDÍN 2</a:t>
            </a:r>
            <a:endParaRPr lang="es-CO" dirty="0"/>
          </a:p>
        </p:txBody>
      </p:sp>
      <p:sp>
        <p:nvSpPr>
          <p:cNvPr id="3" name="2 CuadroTexto"/>
          <p:cNvSpPr txBox="1"/>
          <p:nvPr/>
        </p:nvSpPr>
        <p:spPr>
          <a:xfrm>
            <a:off x="611560" y="1988840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 smtClean="0"/>
              <a:t>Para </a:t>
            </a:r>
            <a:r>
              <a:rPr lang="es-CO" sz="2400" dirty="0" smtClean="0"/>
              <a:t>el siguiente año</a:t>
            </a:r>
            <a:r>
              <a:rPr lang="es-CO" sz="2400" dirty="0" smtClean="0"/>
              <a:t> </a:t>
            </a:r>
            <a:r>
              <a:rPr lang="es-CO" sz="2400" dirty="0" smtClean="0"/>
              <a:t>el proyecto se modificará  y el trabajo  tendrá como centro  las mariposas y su metamorfosis, además de la adecuación de un jardín y  bichos buscando hacer de este espacio un lugar para realizar diferentes actividades  en compañía y aprendiendo de la naturaleza.</a:t>
            </a:r>
            <a:endParaRPr lang="es-CO" sz="24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2488" r="8570"/>
          <a:stretch/>
        </p:blipFill>
        <p:spPr>
          <a:xfrm>
            <a:off x="467544" y="4297164"/>
            <a:ext cx="2489450" cy="2200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4" t="27415" b="11641"/>
          <a:stretch/>
        </p:blipFill>
        <p:spPr>
          <a:xfrm>
            <a:off x="2956994" y="4297165"/>
            <a:ext cx="2294925" cy="2200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33043" r="32446" b="22393"/>
          <a:stretch/>
        </p:blipFill>
        <p:spPr>
          <a:xfrm>
            <a:off x="5251920" y="4293096"/>
            <a:ext cx="3424536" cy="2200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59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7" t="20049" r="18478"/>
          <a:stretch/>
        </p:blipFill>
        <p:spPr>
          <a:xfrm rot="20957590">
            <a:off x="193152" y="1870410"/>
            <a:ext cx="3128221" cy="207732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3495" y="614402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CO" b="1" dirty="0" smtClean="0"/>
              <a:t>Nos comprometemos con el medio ambiente…</a:t>
            </a:r>
            <a:endParaRPr lang="es-CO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2" t="-3478" r="30202" b="3478"/>
          <a:stretch/>
        </p:blipFill>
        <p:spPr>
          <a:xfrm rot="5400000">
            <a:off x="3356260" y="1375225"/>
            <a:ext cx="1872210" cy="247399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r="23478"/>
          <a:stretch/>
        </p:blipFill>
        <p:spPr>
          <a:xfrm>
            <a:off x="2334242" y="3429000"/>
            <a:ext cx="2075087" cy="1808610"/>
          </a:xfrm>
          <a:prstGeom prst="rect">
            <a:avLst/>
          </a:prstGeom>
        </p:spPr>
      </p:pic>
      <p:pic>
        <p:nvPicPr>
          <p:cNvPr id="3074" name="Picture 2" descr="C:\Users\usuaro\Desktop\thumbnail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047">
            <a:off x="7028328" y="521816"/>
            <a:ext cx="1800200" cy="249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6" t="8840" r="25217" b="24801"/>
          <a:stretch/>
        </p:blipFill>
        <p:spPr>
          <a:xfrm>
            <a:off x="5160435" y="1707354"/>
            <a:ext cx="2343358" cy="1840972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8068" r="19130"/>
          <a:stretch/>
        </p:blipFill>
        <p:spPr>
          <a:xfrm>
            <a:off x="4460549" y="3042582"/>
            <a:ext cx="1921084" cy="2154467"/>
          </a:xfrm>
          <a:prstGeom prst="rect">
            <a:avLst/>
          </a:prstGeom>
        </p:spPr>
      </p:pic>
      <p:pic>
        <p:nvPicPr>
          <p:cNvPr id="3075" name="Picture 3" descr="C:\Users\usuaro\Downloads\DSC_198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1" b="17847"/>
          <a:stretch/>
        </p:blipFill>
        <p:spPr bwMode="auto">
          <a:xfrm rot="5400000">
            <a:off x="6513288" y="4058031"/>
            <a:ext cx="3457820" cy="147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5" b="6377"/>
          <a:stretch/>
        </p:blipFill>
        <p:spPr>
          <a:xfrm>
            <a:off x="271889" y="3873292"/>
            <a:ext cx="2241785" cy="2868076"/>
          </a:xfrm>
          <a:prstGeom prst="rect">
            <a:avLst/>
          </a:prstGeom>
        </p:spPr>
      </p:pic>
      <p:pic>
        <p:nvPicPr>
          <p:cNvPr id="3076" name="Picture 4" descr="C:\Users\usuaro\Downloads\DSC_198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4" t="27391" r="37392" b="19589"/>
          <a:stretch/>
        </p:blipFill>
        <p:spPr bwMode="auto">
          <a:xfrm rot="5400000">
            <a:off x="5079133" y="4316708"/>
            <a:ext cx="3069653" cy="177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0"/>
          <a:stretch/>
        </p:blipFill>
        <p:spPr>
          <a:xfrm>
            <a:off x="2533311" y="5197049"/>
            <a:ext cx="3190816" cy="15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5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2924944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es-CO" sz="9600" b="1" dirty="0" smtClean="0">
                <a:latin typeface="+mn-lt"/>
              </a:rPr>
              <a:t>GRACIAS</a:t>
            </a:r>
            <a:endParaRPr lang="es-CO" sz="9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23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>
                <a:latin typeface="Aharoni" panose="02010803020104030203" pitchFamily="2" charset="-79"/>
                <a:cs typeface="Aharoni" panose="02010803020104030203" pitchFamily="2" charset="-79"/>
              </a:rPr>
              <a:t>Proyecto de grado </a:t>
            </a:r>
            <a:br>
              <a:rPr lang="es-CO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O" dirty="0" smtClean="0">
                <a:latin typeface="Aharoni" panose="02010803020104030203" pitchFamily="2" charset="-79"/>
                <a:cs typeface="Aharoni" panose="02010803020104030203" pitchFamily="2" charset="-79"/>
              </a:rPr>
              <a:t>Jardín 2 </a:t>
            </a:r>
            <a:r>
              <a:rPr lang="es-CO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Golofas</a:t>
            </a:r>
            <a:r>
              <a:rPr lang="es-CO" dirty="0" smtClean="0">
                <a:latin typeface="Aharoni" panose="02010803020104030203" pitchFamily="2" charset="-79"/>
                <a:cs typeface="Aharoni" panose="02010803020104030203" pitchFamily="2" charset="-79"/>
              </a:rPr>
              <a:t> Guardianes del medio ambiente.</a:t>
            </a:r>
            <a:endParaRPr lang="es-CO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CO" dirty="0" smtClean="0"/>
              <a:t>El proyecto nace desde la necesidad de incentivar en los estudiantes del grado jardín dos una conciencia ambiental y acercamiento significativo con la naturaleza, espacio que les encanta explorar, además adecuar nuestros espacios verdes los cuales les hace falta color y vida.</a:t>
            </a:r>
          </a:p>
          <a:p>
            <a:pPr algn="just"/>
            <a:r>
              <a:rPr lang="es-CO" dirty="0" smtClean="0"/>
              <a:t> Contamos con el apoyo de directivas, docentes de biología y artes, PRAE proyecto ambiental de la institución y servicio social (bachillerato).</a:t>
            </a:r>
          </a:p>
          <a:p>
            <a:pPr algn="just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317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1296144"/>
          </a:xfrm>
        </p:spPr>
        <p:txBody>
          <a:bodyPr>
            <a:normAutofit/>
          </a:bodyPr>
          <a:lstStyle/>
          <a:p>
            <a:r>
              <a:rPr lang="es-CO" sz="5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META ACADÉMICA</a:t>
            </a:r>
            <a:endParaRPr lang="es-CO" sz="5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2323653"/>
            <a:ext cx="7776864" cy="2473500"/>
          </a:xfrm>
        </p:spPr>
        <p:txBody>
          <a:bodyPr/>
          <a:lstStyle/>
          <a:p>
            <a:pPr algn="just"/>
            <a:r>
              <a:rPr lang="es-CO" dirty="0"/>
              <a:t>Potencializar el desarrollo del pensamiento </a:t>
            </a:r>
            <a:r>
              <a:rPr lang="es-CO" dirty="0" smtClean="0"/>
              <a:t>científico y ecológico  </a:t>
            </a:r>
            <a:r>
              <a:rPr lang="es-CO" dirty="0"/>
              <a:t>en los niños y las niñas, teniendo en cuenta sus necesidades e intereses, a través de experiencias vivenciales en espacios significativos 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1" r="20435" b="12319"/>
          <a:stretch/>
        </p:blipFill>
        <p:spPr>
          <a:xfrm>
            <a:off x="611560" y="4266614"/>
            <a:ext cx="3960440" cy="2154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90053"/>
            <a:ext cx="4032448" cy="214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2014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1152128"/>
          </a:xfrm>
        </p:spPr>
        <p:txBody>
          <a:bodyPr>
            <a:normAutofit/>
          </a:bodyPr>
          <a:lstStyle/>
          <a:p>
            <a:pPr algn="ctr"/>
            <a:r>
              <a:rPr lang="es-CO" sz="4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META </a:t>
            </a:r>
            <a:r>
              <a:rPr lang="es-CO" sz="48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CONVIVENCIAL</a:t>
            </a:r>
            <a:endParaRPr lang="es-CO" sz="4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8561">
            <a:off x="288318" y="3682302"/>
            <a:ext cx="3388007" cy="1917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2323653"/>
            <a:ext cx="7632848" cy="2113460"/>
          </a:xfrm>
        </p:spPr>
        <p:txBody>
          <a:bodyPr/>
          <a:lstStyle/>
          <a:p>
            <a:pPr algn="just"/>
            <a:r>
              <a:rPr lang="es-CO" dirty="0"/>
              <a:t>Sensibilizar a la comunidad educativa frente al cuidado y respeto de los seres vivos, además de la preservación de nuestro medio ambiente.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32" y="3473265"/>
            <a:ext cx="2880320" cy="1617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882675"/>
            <a:ext cx="3291858" cy="1851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6" t="5334" r="-8587" b="898"/>
          <a:stretch/>
        </p:blipFill>
        <p:spPr>
          <a:xfrm rot="6354635">
            <a:off x="6167950" y="4056511"/>
            <a:ext cx="2520631" cy="242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9044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El proyecto durante el año se desarrollo en tres momentos:</a:t>
            </a:r>
            <a:endParaRPr lang="es-CO" dirty="0"/>
          </a:p>
        </p:txBody>
      </p:sp>
      <p:sp>
        <p:nvSpPr>
          <p:cNvPr id="10" name="9 Rectángulo redondeado"/>
          <p:cNvSpPr/>
          <p:nvPr/>
        </p:nvSpPr>
        <p:spPr>
          <a:xfrm>
            <a:off x="539552" y="2564904"/>
            <a:ext cx="2448272" cy="3888432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OBSERVACIÓN Y SENSIBILIZACIÓN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3419872" y="2547488"/>
            <a:ext cx="2448272" cy="3888432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latin typeface="Arial" panose="020B0604020202020204" pitchFamily="34" charset="0"/>
                <a:cs typeface="Arial" panose="020B0604020202020204" pitchFamily="34" charset="0"/>
              </a:rPr>
              <a:t>ADECUACIÓN DE LA HUERTA.</a:t>
            </a:r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228184" y="2543125"/>
            <a:ext cx="2304256" cy="3888432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 smtClean="0"/>
              <a:t>MARIPOSAS </a:t>
            </a:r>
            <a:r>
              <a:rPr lang="es-CO" dirty="0" smtClean="0"/>
              <a:t>.</a:t>
            </a:r>
          </a:p>
          <a:p>
            <a:pPr algn="ctr"/>
            <a:r>
              <a:rPr lang="es-CO" dirty="0" smtClean="0"/>
              <a:t>(proyección)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39179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O" sz="2400" b="1" dirty="0" smtClean="0">
                <a:latin typeface="+mn-lt"/>
              </a:rPr>
              <a:t>Actividad </a:t>
            </a:r>
            <a:r>
              <a:rPr lang="es-CO" sz="2800" b="1" dirty="0" smtClean="0">
                <a:latin typeface="+mn-lt"/>
              </a:rPr>
              <a:t>1</a:t>
            </a:r>
            <a:br>
              <a:rPr lang="es-CO" sz="2800" b="1" dirty="0" smtClean="0">
                <a:latin typeface="+mn-lt"/>
              </a:rPr>
            </a:br>
            <a:r>
              <a:rPr lang="es-CO" sz="2800" b="1" dirty="0" smtClean="0">
                <a:latin typeface="+mn-lt"/>
              </a:rPr>
              <a:t>OBSERVACIÓN Y SENSIBILIZACIÓN</a:t>
            </a:r>
            <a:endParaRPr lang="es-CO" sz="2800" b="1" dirty="0">
              <a:latin typeface="+mn-lt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sz="2400" dirty="0" smtClean="0">
                <a:latin typeface="+mj-lt"/>
                <a:cs typeface="Arial" panose="020B0604020202020204" pitchFamily="34" charset="0"/>
              </a:rPr>
              <a:t>Película, vídeos, cuentos y reconocimiento del lugar.</a:t>
            </a:r>
            <a:endParaRPr lang="es-CO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5" r="11739"/>
          <a:stretch/>
        </p:blipFill>
        <p:spPr>
          <a:xfrm>
            <a:off x="33874" y="3726515"/>
            <a:ext cx="4466118" cy="3115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AutoShape 2" descr="Imágenes integradas 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7" name="AutoShape 4" descr="Imágenes integradas 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8" name="AutoShape 6" descr="Imágenes integradas 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31" name="Picture 7" descr="C:\Users\usuaro\Desktop\thumbn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" y="0"/>
            <a:ext cx="4535895" cy="3291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083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1405960"/>
          </a:xfrm>
        </p:spPr>
        <p:txBody>
          <a:bodyPr>
            <a:normAutofit fontScale="90000"/>
          </a:bodyPr>
          <a:lstStyle/>
          <a:p>
            <a:r>
              <a:rPr lang="es-CO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ACTIVIDAD 1:</a:t>
            </a:r>
            <a:br>
              <a:rPr lang="es-CO" b="1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es-CO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OBSERVACIÓN Y SENSIBILIZACIÓN.</a:t>
            </a:r>
            <a:endParaRPr lang="es-CO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323653"/>
            <a:ext cx="7992888" cy="24014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CO" dirty="0"/>
              <a:t>Desarrollar y potencializar el pensamiento crítico -científico  a través del proyecto "Los golofas, guardianes de la naturaleza" con el cual se quiere que los niños y niñas comprendan la importancia de la </a:t>
            </a:r>
            <a:r>
              <a:rPr lang="es-CO" dirty="0" smtClean="0"/>
              <a:t>preservación </a:t>
            </a:r>
            <a:r>
              <a:rPr lang="es-CO" dirty="0"/>
              <a:t>de los seres vivos que </a:t>
            </a:r>
            <a:r>
              <a:rPr lang="es-CO" dirty="0" smtClean="0"/>
              <a:t>habitan </a:t>
            </a:r>
            <a:r>
              <a:rPr lang="es-CO" dirty="0"/>
              <a:t>en su </a:t>
            </a:r>
            <a:r>
              <a:rPr lang="es-CO" dirty="0" smtClean="0"/>
              <a:t>entorno.</a:t>
            </a:r>
          </a:p>
          <a:p>
            <a:pPr algn="just"/>
            <a:r>
              <a:rPr lang="es-CO" dirty="0" smtClean="0"/>
              <a:t>SENSIBILIZACIÓN: </a:t>
            </a:r>
            <a:endParaRPr lang="es-CO" dirty="0"/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2476500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Resultado de imagen para mi vecino toto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44" y="4581128"/>
            <a:ext cx="2668569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38" y="4567626"/>
            <a:ext cx="3007049" cy="2029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74487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70180" y="330257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/>
              <a:t>OBSERVACIÓN:</a:t>
            </a:r>
          </a:p>
          <a:p>
            <a:endParaRPr lang="es-CO" sz="2800" dirty="0"/>
          </a:p>
          <a:p>
            <a:endParaRPr lang="es-CO" sz="2800" dirty="0" smtClean="0"/>
          </a:p>
          <a:p>
            <a:endParaRPr lang="es-CO" sz="2800" dirty="0"/>
          </a:p>
          <a:p>
            <a:endParaRPr lang="es-CO" sz="2800" dirty="0" smtClean="0"/>
          </a:p>
          <a:p>
            <a:endParaRPr lang="es-CO" sz="2800" dirty="0"/>
          </a:p>
          <a:p>
            <a:endParaRPr lang="es-CO" sz="2800" dirty="0" smtClean="0"/>
          </a:p>
          <a:p>
            <a:endParaRPr lang="es-CO" sz="2800" dirty="0"/>
          </a:p>
          <a:p>
            <a:endParaRPr lang="es-CO" sz="2800" dirty="0"/>
          </a:p>
          <a:p>
            <a:endParaRPr lang="es-CO" sz="28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6" t="35449" r="43913" b="20435"/>
          <a:stretch/>
        </p:blipFill>
        <p:spPr>
          <a:xfrm>
            <a:off x="3307906" y="1965225"/>
            <a:ext cx="2302228" cy="2101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000" r="18478"/>
          <a:stretch/>
        </p:blipFill>
        <p:spPr>
          <a:xfrm>
            <a:off x="5578185" y="2316022"/>
            <a:ext cx="3040359" cy="3530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8" y="834000"/>
            <a:ext cx="2693505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6 CuadroTexto"/>
          <p:cNvSpPr txBox="1"/>
          <p:nvPr/>
        </p:nvSpPr>
        <p:spPr>
          <a:xfrm rot="20384171">
            <a:off x="5612871" y="111153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HIPÓTESIS</a:t>
            </a:r>
            <a:endParaRPr lang="es-CO" sz="36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130826" y="596282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ANIMISMO</a:t>
            </a:r>
            <a:endParaRPr lang="es-CO" sz="3600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2" y="3487778"/>
            <a:ext cx="3130826" cy="2348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2 CuadroTexto"/>
          <p:cNvSpPr txBox="1"/>
          <p:nvPr/>
        </p:nvSpPr>
        <p:spPr>
          <a:xfrm rot="20425462">
            <a:off x="121764" y="5639661"/>
            <a:ext cx="370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PREGUNTAS</a:t>
            </a:r>
            <a:endParaRPr lang="es-CO" sz="36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661858" y="1318894"/>
            <a:ext cx="197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IDEAS</a:t>
            </a:r>
            <a:endParaRPr lang="es-CO" sz="3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338939" y="718729"/>
            <a:ext cx="2878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/>
              <a:t>EXPLORACIÓN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32280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es-CO" sz="3200" dirty="0" smtClean="0">
                <a:solidFill>
                  <a:schemeClr val="tx1"/>
                </a:solidFill>
              </a:rPr>
              <a:t>ADECUACIÓN DE ESPACIO: </a:t>
            </a:r>
            <a:br>
              <a:rPr lang="es-CO" sz="3200" dirty="0" smtClean="0">
                <a:solidFill>
                  <a:schemeClr val="tx1"/>
                </a:solidFill>
              </a:rPr>
            </a:br>
            <a:endParaRPr lang="es-CO" sz="3200" dirty="0">
              <a:solidFill>
                <a:schemeClr val="tx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17659" r="7324" b="13803"/>
          <a:stretch/>
        </p:blipFill>
        <p:spPr>
          <a:xfrm>
            <a:off x="563284" y="1301925"/>
            <a:ext cx="2928596" cy="2127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8" r="6929"/>
          <a:stretch/>
        </p:blipFill>
        <p:spPr>
          <a:xfrm>
            <a:off x="539552" y="3429000"/>
            <a:ext cx="271656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3"/>
          <a:stretch/>
        </p:blipFill>
        <p:spPr>
          <a:xfrm>
            <a:off x="3264141" y="3429000"/>
            <a:ext cx="263669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9130"/>
          <a:stretch/>
        </p:blipFill>
        <p:spPr>
          <a:xfrm>
            <a:off x="3491880" y="1301924"/>
            <a:ext cx="3888432" cy="270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9" t="15024" r="10652" b="3043"/>
          <a:stretch/>
        </p:blipFill>
        <p:spPr>
          <a:xfrm>
            <a:off x="5879293" y="3977072"/>
            <a:ext cx="2797163" cy="2574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773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</TotalTime>
  <Words>368</Words>
  <Application>Microsoft Office PowerPoint</Application>
  <PresentationFormat>Presentación en pantalla (4:3)</PresentationFormat>
  <Paragraphs>48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Austin</vt:lpstr>
      <vt:lpstr>Presentación de PowerPoint</vt:lpstr>
      <vt:lpstr>Proyecto de grado  Jardín 2 Golofas Guardianes del medio ambiente.</vt:lpstr>
      <vt:lpstr>META ACADÉMICA</vt:lpstr>
      <vt:lpstr>META CONVIVENCIAL</vt:lpstr>
      <vt:lpstr>El proyecto durante el año se desarrollo en tres momentos:</vt:lpstr>
      <vt:lpstr>Actividad 1 OBSERVACIÓN Y SENSIBILIZACIÓN</vt:lpstr>
      <vt:lpstr>ACTIVIDAD 1: OBSERVACIÓN Y SENSIBILIZACIÓN.</vt:lpstr>
      <vt:lpstr>Presentación de PowerPoint</vt:lpstr>
      <vt:lpstr>ADECUACIÓN DE ESPACIO:  </vt:lpstr>
      <vt:lpstr>Actividad 2 SEMILLEROS, PLANTACIÓN Y HUERTA.</vt:lpstr>
      <vt:lpstr>ACTIVIDAD 2 SEMILLEROS Y HUERTA</vt:lpstr>
      <vt:lpstr>SEMILLEROS, SEGUIMIENTO Y PLANTACIÓN</vt:lpstr>
      <vt:lpstr>HUERTA , CUIDADOS E HIDRATACIÓN</vt:lpstr>
      <vt:lpstr>PROYECCIÓN  MARIPOSAS Y JARDÍN 2</vt:lpstr>
      <vt:lpstr>Nos comprometemos con el medio ambiente…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usuaro</dc:creator>
  <cp:lastModifiedBy>jennk</cp:lastModifiedBy>
  <cp:revision>95</cp:revision>
  <dcterms:created xsi:type="dcterms:W3CDTF">2017-12-01T01:50:26Z</dcterms:created>
  <dcterms:modified xsi:type="dcterms:W3CDTF">2019-12-07T00:26:21Z</dcterms:modified>
</cp:coreProperties>
</file>