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5" r:id="rId2"/>
    <p:sldMasterId id="2147483711" r:id="rId3"/>
  </p:sldMasterIdLst>
  <p:notesMasterIdLst>
    <p:notesMasterId r:id="rId26"/>
  </p:notesMasterIdLst>
  <p:handoutMasterIdLst>
    <p:handoutMasterId r:id="rId27"/>
  </p:handoutMasterIdLst>
  <p:sldIdLst>
    <p:sldId id="279" r:id="rId4"/>
    <p:sldId id="314" r:id="rId5"/>
    <p:sldId id="315" r:id="rId6"/>
    <p:sldId id="322" r:id="rId7"/>
    <p:sldId id="323" r:id="rId8"/>
    <p:sldId id="321" r:id="rId9"/>
    <p:sldId id="325" r:id="rId10"/>
    <p:sldId id="324" r:id="rId11"/>
    <p:sldId id="307" r:id="rId12"/>
    <p:sldId id="309" r:id="rId13"/>
    <p:sldId id="316" r:id="rId14"/>
    <p:sldId id="318" r:id="rId15"/>
    <p:sldId id="304" r:id="rId16"/>
    <p:sldId id="293" r:id="rId17"/>
    <p:sldId id="305" r:id="rId18"/>
    <p:sldId id="306" r:id="rId19"/>
    <p:sldId id="320" r:id="rId20"/>
    <p:sldId id="326" r:id="rId21"/>
    <p:sldId id="290" r:id="rId22"/>
    <p:sldId id="319" r:id="rId23"/>
    <p:sldId id="317" r:id="rId24"/>
    <p:sldId id="327" r:id="rId25"/>
  </p:sldIdLst>
  <p:sldSz cx="9144000" cy="5143500" type="screen16x9"/>
  <p:notesSz cx="6858000" cy="9144000"/>
  <p:defaultTextStyle>
    <a:defPPr>
      <a:defRPr lang="nb-NO"/>
    </a:defPPr>
    <a:lvl1pPr algn="l" defTabSz="45243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2438" indent="4763" algn="l" defTabSz="45243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04875" indent="9525" algn="l" defTabSz="45243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57313" indent="14288" algn="l" defTabSz="45243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09750" indent="19050" algn="l" defTabSz="45243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54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0101"/>
    <a:srgbClr val="E84137"/>
    <a:srgbClr val="999999"/>
    <a:srgbClr val="B5BBC5"/>
    <a:srgbClr val="EE2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7" autoAdjust="0"/>
  </p:normalViewPr>
  <p:slideViewPr>
    <p:cSldViewPr snapToObjects="1" showGuides="1">
      <p:cViewPr varScale="1">
        <p:scale>
          <a:sx n="161" d="100"/>
          <a:sy n="161" d="100"/>
        </p:scale>
        <p:origin x="114" y="174"/>
      </p:cViewPr>
      <p:guideLst>
        <p:guide orient="horz" pos="1620"/>
        <p:guide pos="54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E45291D-5669-DD4A-8950-D057BC6F0435}" type="datetime1">
              <a:rPr lang="nb-NO"/>
              <a:pPr>
                <a:defRPr/>
              </a:pPr>
              <a:t>18.10.2016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81056B19-9D69-D349-B6D3-E167DD55F00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20247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975A4EDF-E853-0443-9F65-8A5A1EB08835}" type="datetime1">
              <a:rPr lang="nb-NO"/>
              <a:pPr>
                <a:defRPr/>
              </a:pPr>
              <a:t>18.10.2016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n-NO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1DC49A8A-7508-174B-B062-4F826C6AB2F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6369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243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6" charset="-128"/>
        <a:cs typeface="ＭＳ Ｐゴシック" pitchFamily="36" charset="-128"/>
      </a:defRPr>
    </a:lvl1pPr>
    <a:lvl2pPr marL="452438" algn="l" defTabSz="45243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6" charset="-128"/>
        <a:cs typeface="+mn-cs"/>
      </a:defRPr>
    </a:lvl2pPr>
    <a:lvl3pPr marL="904875" algn="l" defTabSz="45243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6" charset="-128"/>
        <a:cs typeface="+mn-cs"/>
      </a:defRPr>
    </a:lvl3pPr>
    <a:lvl4pPr marL="1357313" algn="l" defTabSz="45243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6" charset="-128"/>
        <a:cs typeface="+mn-cs"/>
      </a:defRPr>
    </a:lvl4pPr>
    <a:lvl5pPr marL="1809750" algn="l" defTabSz="45243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6" charset="-128"/>
        <a:cs typeface="+mn-cs"/>
      </a:defRPr>
    </a:lvl5pPr>
    <a:lvl6pPr marL="2262226" algn="l" defTabSz="4524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14671" algn="l" defTabSz="4524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67116" algn="l" defTabSz="4524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19561" algn="l" defTabSz="4524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228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49A8A-7508-174B-B062-4F826C6AB2F2}" type="slidenum">
              <a:rPr kumimoji="0" lang="nb-NO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228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77361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8602" cy="515066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636692" y="2227895"/>
            <a:ext cx="5968043" cy="401164"/>
          </a:xfrm>
        </p:spPr>
        <p:txBody>
          <a:bodyPr/>
          <a:lstStyle>
            <a:lvl1pPr algn="l">
              <a:defRPr sz="3200" cap="small" baseline="0"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presentasjonstittel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36690" y="2571751"/>
            <a:ext cx="5821513" cy="286871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9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2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4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7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Dato inn her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sjon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sjon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sjon orans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51434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317696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85" y="2227895"/>
            <a:ext cx="8090537" cy="401164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7" y="0"/>
            <a:ext cx="9140726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8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8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"/>
            <a:ext cx="9143998" cy="51435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0712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6948" y="4767409"/>
            <a:ext cx="2133544" cy="273412"/>
          </a:xfrm>
          <a:prstGeom prst="rect">
            <a:avLst/>
          </a:prstGeom>
        </p:spPr>
        <p:txBody>
          <a:bodyPr lIns="88450" tIns="44225" rIns="88450" bIns="44225"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719" y="4767409"/>
            <a:ext cx="2894564" cy="273412"/>
          </a:xfrm>
          <a:prstGeom prst="rect">
            <a:avLst/>
          </a:prstGeom>
        </p:spPr>
        <p:txBody>
          <a:bodyPr lIns="88450" tIns="44225" rIns="88450" bIns="44225"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Styringsmøte LMD sept 2013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509" y="4767409"/>
            <a:ext cx="2133544" cy="273412"/>
          </a:xfrm>
          <a:prstGeom prst="rect">
            <a:avLst/>
          </a:prstGeom>
        </p:spPr>
        <p:txBody>
          <a:bodyPr lIns="88450" tIns="44225" rIns="88450" bIns="44225"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4F599-357D-424C-9F79-85CDB2A729CA}" type="slidenum">
              <a:rPr kumimoji="0" lang="nb-NO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7690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8602" cy="515066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636692" y="2227895"/>
            <a:ext cx="5968043" cy="401164"/>
          </a:xfrm>
        </p:spPr>
        <p:txBody>
          <a:bodyPr/>
          <a:lstStyle>
            <a:lvl1pPr algn="l">
              <a:defRPr sz="3200" cap="small" baseline="0"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presentasjonstittel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36690" y="2571751"/>
            <a:ext cx="5821513" cy="286871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9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2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4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7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Dato inn her</a:t>
            </a:r>
          </a:p>
        </p:txBody>
      </p:sp>
    </p:spTree>
    <p:extLst>
      <p:ext uri="{BB962C8B-B14F-4D97-AF65-F5344CB8AC3E}">
        <p14:creationId xmlns:p14="http://schemas.microsoft.com/office/powerpoint/2010/main" val="1196067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85" y="2227895"/>
            <a:ext cx="8090537" cy="401164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3008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180511" cy="51686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85" y="2227895"/>
            <a:ext cx="8090537" cy="401164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2293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85" y="2227895"/>
            <a:ext cx="8090537" cy="401164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89708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180511" cy="51686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85" y="2227895"/>
            <a:ext cx="8090537" cy="401164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85" y="2227895"/>
            <a:ext cx="8090537" cy="401164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4270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6" y="2227896"/>
            <a:ext cx="7772400" cy="515458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5" y="2743353"/>
            <a:ext cx="77724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9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2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4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7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subtitle</a:t>
            </a:r>
            <a:r>
              <a:rPr lang="nb-NO" dirty="0"/>
              <a:t> </a:t>
            </a:r>
            <a:r>
              <a:rPr lang="nb-NO" dirty="0" err="1"/>
              <a:t>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06389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87" y="1351542"/>
            <a:ext cx="8229276" cy="401164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186" y="1810018"/>
            <a:ext cx="4789556" cy="276755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5539654" y="1810018"/>
            <a:ext cx="3065080" cy="2767553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15788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357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sjon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9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sjon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2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sjon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152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sjon orans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12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80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8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85" y="2227895"/>
            <a:ext cx="8090537" cy="401164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3176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33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186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95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485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545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7" y="0"/>
            <a:ext cx="91407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749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114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195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"/>
            <a:ext cx="9143998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307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07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7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85" y="2227895"/>
            <a:ext cx="8090537" cy="401164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6948" y="4767409"/>
            <a:ext cx="2133544" cy="273412"/>
          </a:xfrm>
          <a:prstGeom prst="rect">
            <a:avLst/>
          </a:prstGeom>
        </p:spPr>
        <p:txBody>
          <a:bodyPr lIns="88450" tIns="44225" rIns="88450" bIns="44225"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719" y="4767409"/>
            <a:ext cx="2894564" cy="273412"/>
          </a:xfrm>
          <a:prstGeom prst="rect">
            <a:avLst/>
          </a:prstGeom>
        </p:spPr>
        <p:txBody>
          <a:bodyPr lIns="88450" tIns="44225" rIns="88450" bIns="44225"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nb-NO"/>
              <a:t>Styringsmøte LMD sept 2013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509" y="4767409"/>
            <a:ext cx="2133544" cy="273412"/>
          </a:xfrm>
          <a:prstGeom prst="rect">
            <a:avLst/>
          </a:prstGeom>
        </p:spPr>
        <p:txBody>
          <a:bodyPr lIns="88450" tIns="44225" rIns="88450" bIns="44225"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7A04F599-357D-424C-9F79-85CDB2A729C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132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8602" cy="515066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636692" y="2227895"/>
            <a:ext cx="5968043" cy="401164"/>
          </a:xfrm>
        </p:spPr>
        <p:txBody>
          <a:bodyPr/>
          <a:lstStyle>
            <a:lvl1pPr algn="l">
              <a:defRPr sz="3200" cap="small" baseline="0"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presentasjonstittel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36690" y="2571751"/>
            <a:ext cx="5821513" cy="286871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9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2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4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7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Dato inn her</a:t>
            </a:r>
          </a:p>
        </p:txBody>
      </p:sp>
    </p:spTree>
    <p:extLst>
      <p:ext uri="{BB962C8B-B14F-4D97-AF65-F5344CB8AC3E}">
        <p14:creationId xmlns:p14="http://schemas.microsoft.com/office/powerpoint/2010/main" val="4426977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85" y="2227895"/>
            <a:ext cx="8090537" cy="401164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564311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180511" cy="51686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85" y="2227895"/>
            <a:ext cx="8090537" cy="401164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750006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85" y="2227895"/>
            <a:ext cx="8090537" cy="401164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197381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85" y="2227895"/>
            <a:ext cx="8090537" cy="401164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86069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6" y="2227896"/>
            <a:ext cx="7772400" cy="515458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5" y="2743353"/>
            <a:ext cx="77724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9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2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4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7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subtitle</a:t>
            </a:r>
            <a:r>
              <a:rPr lang="nb-NO" dirty="0"/>
              <a:t> </a:t>
            </a:r>
            <a:r>
              <a:rPr lang="nb-NO" dirty="0" err="1"/>
              <a:t>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96390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87" y="1351542"/>
            <a:ext cx="8229276" cy="401164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186" y="1810018"/>
            <a:ext cx="4789556" cy="276755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5539654" y="1810018"/>
            <a:ext cx="3065080" cy="2767553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440813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289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sjon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68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6" y="2227896"/>
            <a:ext cx="7772400" cy="515458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5" y="2743353"/>
            <a:ext cx="77724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9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2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4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7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subtitle</a:t>
            </a:r>
            <a:r>
              <a:rPr lang="nb-NO" dirty="0"/>
              <a:t> </a:t>
            </a:r>
            <a:r>
              <a:rPr lang="nb-NO" dirty="0" err="1"/>
              <a:t>style</a:t>
            </a:r>
            <a:endParaRPr lang="nb-NO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sjon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591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sjon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88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sjon orans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891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422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897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3176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487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036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714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996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39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87" y="1351542"/>
            <a:ext cx="8229276" cy="401164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186" y="1810018"/>
            <a:ext cx="4789556" cy="276755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5539654" y="1810018"/>
            <a:ext cx="3065080" cy="2767553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7" y="0"/>
            <a:ext cx="91407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339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074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874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"/>
            <a:ext cx="9143998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870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bil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07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89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86" y="1351542"/>
            <a:ext cx="8229276" cy="401164"/>
          </a:xfrm>
        </p:spPr>
        <p:txBody>
          <a:bodyPr/>
          <a:lstStyle>
            <a:lvl1pPr>
              <a:defRPr sz="2708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186" y="1810018"/>
            <a:ext cx="8229275" cy="2767553"/>
          </a:xfrm>
        </p:spPr>
        <p:txBody>
          <a:bodyPr/>
          <a:lstStyle>
            <a:lvl1pPr>
              <a:defRPr sz="2106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106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106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106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106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200657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86" y="1351542"/>
            <a:ext cx="8229276" cy="401164"/>
          </a:xfrm>
        </p:spPr>
        <p:txBody>
          <a:bodyPr/>
          <a:lstStyle>
            <a:lvl1pPr>
              <a:defRPr sz="2708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186" y="1810018"/>
            <a:ext cx="8229275" cy="2767553"/>
          </a:xfrm>
        </p:spPr>
        <p:txBody>
          <a:bodyPr/>
          <a:lstStyle>
            <a:lvl1pPr>
              <a:defRPr sz="2106">
                <a:solidFill>
                  <a:srgbClr val="3C3C3C"/>
                </a:solidFill>
              </a:defRPr>
            </a:lvl1pPr>
            <a:lvl2pPr>
              <a:defRPr sz="2106">
                <a:solidFill>
                  <a:srgbClr val="3C3C3C"/>
                </a:solidFill>
              </a:defRPr>
            </a:lvl2pPr>
            <a:lvl3pPr>
              <a:defRPr sz="2106">
                <a:solidFill>
                  <a:srgbClr val="3C3C3C"/>
                </a:solidFill>
              </a:defRPr>
            </a:lvl3pPr>
            <a:lvl4pPr>
              <a:defRPr sz="2106">
                <a:solidFill>
                  <a:srgbClr val="3C3C3C"/>
                </a:solidFill>
              </a:defRPr>
            </a:lvl4pPr>
            <a:lvl5pPr>
              <a:defRPr sz="2106">
                <a:solidFill>
                  <a:srgbClr val="3C3C3C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69616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86" y="1351542"/>
            <a:ext cx="8229276" cy="401164"/>
          </a:xfrm>
        </p:spPr>
        <p:txBody>
          <a:bodyPr/>
          <a:lstStyle>
            <a:lvl1pPr>
              <a:defRPr sz="2708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186" y="1810018"/>
            <a:ext cx="8229275" cy="2767553"/>
          </a:xfrm>
        </p:spPr>
        <p:txBody>
          <a:bodyPr/>
          <a:lstStyle>
            <a:lvl1pPr>
              <a:defRPr sz="2106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106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106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106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106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234288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86" y="1351542"/>
            <a:ext cx="8229276" cy="401164"/>
          </a:xfrm>
        </p:spPr>
        <p:txBody>
          <a:bodyPr/>
          <a:lstStyle>
            <a:lvl1pPr>
              <a:defRPr sz="2708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186" y="1810018"/>
            <a:ext cx="8229275" cy="2767553"/>
          </a:xfrm>
        </p:spPr>
        <p:txBody>
          <a:bodyPr/>
          <a:lstStyle>
            <a:lvl1pPr>
              <a:defRPr sz="2106">
                <a:solidFill>
                  <a:srgbClr val="3C3C3C"/>
                </a:solidFill>
              </a:defRPr>
            </a:lvl1pPr>
            <a:lvl2pPr>
              <a:defRPr sz="2106">
                <a:solidFill>
                  <a:srgbClr val="3C3C3C"/>
                </a:solidFill>
              </a:defRPr>
            </a:lvl2pPr>
            <a:lvl3pPr>
              <a:defRPr sz="2106">
                <a:solidFill>
                  <a:srgbClr val="3C3C3C"/>
                </a:solidFill>
              </a:defRPr>
            </a:lvl3pPr>
            <a:lvl4pPr>
              <a:defRPr sz="2106">
                <a:solidFill>
                  <a:srgbClr val="3C3C3C"/>
                </a:solidFill>
              </a:defRPr>
            </a:lvl4pPr>
            <a:lvl5pPr>
              <a:defRPr sz="2106">
                <a:solidFill>
                  <a:srgbClr val="3C3C3C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8022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sjon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0538"/>
            <a:ext cx="9228266" cy="519551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8187" y="1368257"/>
            <a:ext cx="8229276" cy="40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9" tIns="45245" rIns="90489" bIns="45245" numCol="1" anchor="t" anchorCtr="0" compatLnSpc="1">
            <a:prstTxWarp prst="textNoShape">
              <a:avLst/>
            </a:prstTxWarp>
          </a:bodyPr>
          <a:lstStyle/>
          <a:p>
            <a:pPr lvl="0"/>
            <a:endParaRPr lang="nn-NO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187" y="1826733"/>
            <a:ext cx="8229276" cy="280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9" tIns="45245" rIns="90489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508186" y="4759051"/>
            <a:ext cx="8093763" cy="34625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nb-N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9pPr>
          </a:lstStyle>
          <a:p>
            <a:pPr defTabSz="452445">
              <a:defRPr/>
            </a:pPr>
            <a:endParaRPr lang="nb-NO"/>
          </a:p>
        </p:txBody>
      </p:sp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8366405" y="4824721"/>
            <a:ext cx="1905270" cy="15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9" tIns="45245" rIns="90489" bIns="45245">
            <a:prstTxWarp prst="textNoShape">
              <a:avLst/>
            </a:prstTxWarp>
          </a:bodyPr>
          <a:lstStyle/>
          <a:p>
            <a:pPr eaLnBrk="0" hangingPunct="0">
              <a:defRPr/>
            </a:pPr>
            <a:fld id="{39A27330-505A-F24E-A2BB-4ED2BDA96516}" type="slidenum">
              <a:rPr lang="nb-NO" sz="8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pPr eaLnBrk="0" hangingPunct="0">
                <a:defRPr/>
              </a:pPr>
              <a:t>‹#›</a:t>
            </a:fld>
            <a:endParaRPr lang="nb-NO" sz="800" dirty="0">
              <a:solidFill>
                <a:schemeClr val="bg1">
                  <a:lumMod val="50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9" name="Bilde 8" descr="Logo FMRO CMYK.eps"/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84" y="279384"/>
            <a:ext cx="1111488" cy="4077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4" r:id="rId2"/>
    <p:sldLayoutId id="2147483673" r:id="rId3"/>
    <p:sldLayoutId id="2147483674" r:id="rId4"/>
    <p:sldLayoutId id="2147483675" r:id="rId5"/>
    <p:sldLayoutId id="2147483649" r:id="rId6"/>
    <p:sldLayoutId id="2147483650" r:id="rId7"/>
    <p:sldLayoutId id="2147483655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</p:sldLayoutIdLst>
  <p:hf sldNum="0" hdr="0" dt="0"/>
  <p:txStyles>
    <p:titleStyle>
      <a:lvl1pPr algn="l" defTabSz="452438" rtl="0" eaLnBrk="1" fontAlgn="base" hangingPunct="1">
        <a:spcBef>
          <a:spcPct val="0"/>
        </a:spcBef>
        <a:spcAft>
          <a:spcPct val="0"/>
        </a:spcAft>
        <a:defRPr sz="2800" b="1" i="0" kern="1200">
          <a:solidFill>
            <a:srgbClr val="9B0101"/>
          </a:solidFill>
          <a:latin typeface="Times New Roman"/>
          <a:ea typeface="ＭＳ Ｐゴシック" pitchFamily="36" charset="-128"/>
          <a:cs typeface="Times New Roman"/>
        </a:defRPr>
      </a:lvl1pPr>
      <a:lvl2pPr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84137"/>
          </a:solidFill>
          <a:latin typeface="Georgia" charset="0"/>
          <a:ea typeface="ＭＳ Ｐゴシック" pitchFamily="36" charset="-128"/>
        </a:defRPr>
      </a:lvl2pPr>
      <a:lvl3pPr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84137"/>
          </a:solidFill>
          <a:latin typeface="Georgia" charset="0"/>
          <a:ea typeface="ＭＳ Ｐゴシック" pitchFamily="36" charset="-128"/>
        </a:defRPr>
      </a:lvl3pPr>
      <a:lvl4pPr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84137"/>
          </a:solidFill>
          <a:latin typeface="Georgia" charset="0"/>
          <a:ea typeface="ＭＳ Ｐゴシック" pitchFamily="36" charset="-128"/>
        </a:defRPr>
      </a:lvl4pPr>
      <a:lvl5pPr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84137"/>
          </a:solidFill>
          <a:latin typeface="Georgia" charset="0"/>
          <a:ea typeface="ＭＳ Ｐゴシック" pitchFamily="36" charset="-128"/>
        </a:defRPr>
      </a:lvl5pPr>
      <a:lvl6pPr marL="457200"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E2B4F"/>
          </a:solidFill>
          <a:latin typeface="Arial" pitchFamily="36" charset="0"/>
          <a:ea typeface="ＭＳ Ｐゴシック" pitchFamily="36" charset="-128"/>
        </a:defRPr>
      </a:lvl6pPr>
      <a:lvl7pPr marL="914400"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E2B4F"/>
          </a:solidFill>
          <a:latin typeface="Arial" pitchFamily="36" charset="0"/>
          <a:ea typeface="ＭＳ Ｐゴシック" pitchFamily="36" charset="-128"/>
        </a:defRPr>
      </a:lvl7pPr>
      <a:lvl8pPr marL="1371600"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E2B4F"/>
          </a:solidFill>
          <a:latin typeface="Arial" pitchFamily="36" charset="0"/>
          <a:ea typeface="ＭＳ Ｐゴシック" pitchFamily="36" charset="-128"/>
        </a:defRPr>
      </a:lvl8pPr>
      <a:lvl9pPr marL="1828800"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E2B4F"/>
          </a:solidFill>
          <a:latin typeface="Arial" pitchFamily="36" charset="0"/>
          <a:ea typeface="ＭＳ Ｐゴシック" pitchFamily="36" charset="-128"/>
        </a:defRPr>
      </a:lvl9pPr>
    </p:titleStyle>
    <p:bodyStyle>
      <a:lvl1pPr marL="338138" indent="-338138" algn="l" defTabSz="452438" rtl="0" eaLnBrk="1" fontAlgn="base" hangingPunct="1">
        <a:spcBef>
          <a:spcPct val="20000"/>
        </a:spcBef>
        <a:spcAft>
          <a:spcPct val="0"/>
        </a:spcAft>
        <a:buClr>
          <a:srgbClr val="9B0101"/>
        </a:buClr>
        <a:buFont typeface="Arial" charset="0"/>
        <a:buChar char="•"/>
        <a:defRPr b="0" i="0" kern="1200">
          <a:solidFill>
            <a:srgbClr val="000000"/>
          </a:solidFill>
          <a:latin typeface="Times New Roman"/>
          <a:ea typeface="ＭＳ Ｐゴシック" pitchFamily="36" charset="-128"/>
          <a:cs typeface="Times New Roman"/>
        </a:defRPr>
      </a:lvl1pPr>
      <a:lvl2pPr marL="735013" indent="-282575" algn="l" defTabSz="452438" rtl="0" eaLnBrk="1" fontAlgn="base" hangingPunct="1">
        <a:spcBef>
          <a:spcPct val="20000"/>
        </a:spcBef>
        <a:spcAft>
          <a:spcPct val="0"/>
        </a:spcAft>
        <a:buClr>
          <a:srgbClr val="9B0101"/>
        </a:buClr>
        <a:buFont typeface="Arial" charset="0"/>
        <a:buChar char="•"/>
        <a:defRPr b="0" i="0" kern="1200">
          <a:solidFill>
            <a:srgbClr val="000000"/>
          </a:solidFill>
          <a:latin typeface="Times New Roman"/>
          <a:ea typeface="ＭＳ Ｐゴシック" pitchFamily="36" charset="-128"/>
          <a:cs typeface="Times New Roman"/>
        </a:defRPr>
      </a:lvl2pPr>
      <a:lvl3pPr marL="1130300" indent="-225425" algn="l" defTabSz="452438" rtl="0" eaLnBrk="1" fontAlgn="base" hangingPunct="1">
        <a:spcBef>
          <a:spcPct val="20000"/>
        </a:spcBef>
        <a:spcAft>
          <a:spcPct val="0"/>
        </a:spcAft>
        <a:buClr>
          <a:srgbClr val="9B0101"/>
        </a:buClr>
        <a:buFont typeface="Arial" charset="0"/>
        <a:buChar char="•"/>
        <a:defRPr b="0" i="0" kern="1200">
          <a:solidFill>
            <a:srgbClr val="000000"/>
          </a:solidFill>
          <a:latin typeface="Times New Roman"/>
          <a:ea typeface="ＭＳ Ｐゴシック" pitchFamily="36" charset="-128"/>
          <a:cs typeface="Times New Roman"/>
        </a:defRPr>
      </a:lvl3pPr>
      <a:lvl4pPr marL="1582738" indent="-225425" algn="l" defTabSz="452438" rtl="0" eaLnBrk="1" fontAlgn="base" hangingPunct="1">
        <a:spcBef>
          <a:spcPct val="20000"/>
        </a:spcBef>
        <a:spcAft>
          <a:spcPct val="0"/>
        </a:spcAft>
        <a:buClr>
          <a:srgbClr val="9B0101"/>
        </a:buClr>
        <a:buFont typeface="Arial" charset="0"/>
        <a:buChar char="•"/>
        <a:defRPr b="0" i="0" kern="1200">
          <a:solidFill>
            <a:srgbClr val="000000"/>
          </a:solidFill>
          <a:latin typeface="Times New Roman"/>
          <a:ea typeface="ＭＳ Ｐゴシック" pitchFamily="36" charset="-128"/>
          <a:cs typeface="Times New Roman"/>
        </a:defRPr>
      </a:lvl4pPr>
      <a:lvl5pPr marL="2035175" indent="-225425" algn="l" defTabSz="452438" rtl="0" eaLnBrk="1" fontAlgn="base" hangingPunct="1">
        <a:spcBef>
          <a:spcPct val="20000"/>
        </a:spcBef>
        <a:spcAft>
          <a:spcPct val="0"/>
        </a:spcAft>
        <a:buClr>
          <a:srgbClr val="9B0101"/>
        </a:buClr>
        <a:buFont typeface="Arial" charset="0"/>
        <a:buChar char="•"/>
        <a:defRPr b="0" i="0" kern="1200">
          <a:solidFill>
            <a:srgbClr val="000000"/>
          </a:solidFill>
          <a:latin typeface="Times New Roman"/>
          <a:ea typeface="ＭＳ Ｐゴシック" pitchFamily="36" charset="-128"/>
          <a:cs typeface="Times New Roman"/>
        </a:defRPr>
      </a:lvl5pPr>
      <a:lvl6pPr marL="2488448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0893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3338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5784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45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890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335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780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226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671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116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561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8187" y="1368257"/>
            <a:ext cx="8229276" cy="40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9" tIns="45245" rIns="90489" bIns="45245" numCol="1" anchor="t" anchorCtr="0" compatLnSpc="1">
            <a:prstTxWarp prst="textNoShape">
              <a:avLst/>
            </a:prstTxWarp>
          </a:bodyPr>
          <a:lstStyle/>
          <a:p>
            <a:pPr lvl="0"/>
            <a:endParaRPr lang="nn-NO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187" y="1826733"/>
            <a:ext cx="8229276" cy="280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9" tIns="45245" rIns="90489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508186" y="4759051"/>
            <a:ext cx="8093763" cy="34625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nb-N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9pPr>
          </a:lstStyle>
          <a:p>
            <a:pPr defTabSz="452445">
              <a:defRPr/>
            </a:pPr>
            <a:endParaRPr lang="nb-NO" dirty="0"/>
          </a:p>
        </p:txBody>
      </p:sp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8366405" y="4824721"/>
            <a:ext cx="1905270" cy="15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9" tIns="45245" rIns="90489" bIns="45245">
            <a:prstTxWarp prst="textNoShape">
              <a:avLst/>
            </a:prstTxWarp>
          </a:bodyPr>
          <a:lstStyle/>
          <a:p>
            <a:pPr eaLnBrk="0" hangingPunct="0">
              <a:defRPr/>
            </a:pPr>
            <a:fld id="{39A27330-505A-F24E-A2BB-4ED2BDA96516}" type="slidenum">
              <a:rPr lang="nb-NO" sz="8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pPr eaLnBrk="0" hangingPunct="0">
                <a:defRPr/>
              </a:pPr>
              <a:t>‹#›</a:t>
            </a:fld>
            <a:endParaRPr lang="nb-NO" sz="800" dirty="0">
              <a:solidFill>
                <a:schemeClr val="bg1">
                  <a:lumMod val="50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9" name="Bilde 8" descr="Logo FMRO CMYK.eps"/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84" y="279384"/>
            <a:ext cx="1111488" cy="40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5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</p:sldLayoutIdLst>
  <p:hf sldNum="0" hdr="0" dt="0"/>
  <p:txStyles>
    <p:titleStyle>
      <a:lvl1pPr algn="l" defTabSz="452438" rtl="0" eaLnBrk="1" fontAlgn="base" hangingPunct="1">
        <a:spcBef>
          <a:spcPct val="0"/>
        </a:spcBef>
        <a:spcAft>
          <a:spcPct val="0"/>
        </a:spcAft>
        <a:defRPr sz="2800" b="1" i="0" kern="1200">
          <a:solidFill>
            <a:srgbClr val="9B0101"/>
          </a:solidFill>
          <a:latin typeface="Times New Roman"/>
          <a:ea typeface="ＭＳ Ｐゴシック" pitchFamily="36" charset="-128"/>
          <a:cs typeface="Times New Roman"/>
        </a:defRPr>
      </a:lvl1pPr>
      <a:lvl2pPr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84137"/>
          </a:solidFill>
          <a:latin typeface="Georgia" charset="0"/>
          <a:ea typeface="ＭＳ Ｐゴシック" pitchFamily="36" charset="-128"/>
        </a:defRPr>
      </a:lvl2pPr>
      <a:lvl3pPr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84137"/>
          </a:solidFill>
          <a:latin typeface="Georgia" charset="0"/>
          <a:ea typeface="ＭＳ Ｐゴシック" pitchFamily="36" charset="-128"/>
        </a:defRPr>
      </a:lvl3pPr>
      <a:lvl4pPr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84137"/>
          </a:solidFill>
          <a:latin typeface="Georgia" charset="0"/>
          <a:ea typeface="ＭＳ Ｐゴシック" pitchFamily="36" charset="-128"/>
        </a:defRPr>
      </a:lvl4pPr>
      <a:lvl5pPr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84137"/>
          </a:solidFill>
          <a:latin typeface="Georgia" charset="0"/>
          <a:ea typeface="ＭＳ Ｐゴシック" pitchFamily="36" charset="-128"/>
        </a:defRPr>
      </a:lvl5pPr>
      <a:lvl6pPr marL="457200"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E2B4F"/>
          </a:solidFill>
          <a:latin typeface="Arial" pitchFamily="36" charset="0"/>
          <a:ea typeface="ＭＳ Ｐゴシック" pitchFamily="36" charset="-128"/>
        </a:defRPr>
      </a:lvl6pPr>
      <a:lvl7pPr marL="914400"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E2B4F"/>
          </a:solidFill>
          <a:latin typeface="Arial" pitchFamily="36" charset="0"/>
          <a:ea typeface="ＭＳ Ｐゴシック" pitchFamily="36" charset="-128"/>
        </a:defRPr>
      </a:lvl7pPr>
      <a:lvl8pPr marL="1371600"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E2B4F"/>
          </a:solidFill>
          <a:latin typeface="Arial" pitchFamily="36" charset="0"/>
          <a:ea typeface="ＭＳ Ｐゴシック" pitchFamily="36" charset="-128"/>
        </a:defRPr>
      </a:lvl8pPr>
      <a:lvl9pPr marL="1828800"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E2B4F"/>
          </a:solidFill>
          <a:latin typeface="Arial" pitchFamily="36" charset="0"/>
          <a:ea typeface="ＭＳ Ｐゴシック" pitchFamily="36" charset="-128"/>
        </a:defRPr>
      </a:lvl9pPr>
    </p:titleStyle>
    <p:bodyStyle>
      <a:lvl1pPr marL="338138" indent="-338138" algn="l" defTabSz="452438" rtl="0" eaLnBrk="1" fontAlgn="base" hangingPunct="1">
        <a:spcBef>
          <a:spcPct val="20000"/>
        </a:spcBef>
        <a:spcAft>
          <a:spcPct val="0"/>
        </a:spcAft>
        <a:buClr>
          <a:srgbClr val="9B0101"/>
        </a:buClr>
        <a:buFont typeface="Arial" charset="0"/>
        <a:buChar char="•"/>
        <a:defRPr b="0" i="0" kern="1200">
          <a:solidFill>
            <a:srgbClr val="000000"/>
          </a:solidFill>
          <a:latin typeface="Times New Roman"/>
          <a:ea typeface="ＭＳ Ｐゴシック" pitchFamily="36" charset="-128"/>
          <a:cs typeface="Times New Roman"/>
        </a:defRPr>
      </a:lvl1pPr>
      <a:lvl2pPr marL="735013" indent="-282575" algn="l" defTabSz="452438" rtl="0" eaLnBrk="1" fontAlgn="base" hangingPunct="1">
        <a:spcBef>
          <a:spcPct val="20000"/>
        </a:spcBef>
        <a:spcAft>
          <a:spcPct val="0"/>
        </a:spcAft>
        <a:buClr>
          <a:srgbClr val="9B0101"/>
        </a:buClr>
        <a:buFont typeface="Arial" charset="0"/>
        <a:buChar char="•"/>
        <a:defRPr b="0" i="0" kern="1200">
          <a:solidFill>
            <a:srgbClr val="000000"/>
          </a:solidFill>
          <a:latin typeface="Times New Roman"/>
          <a:ea typeface="ＭＳ Ｐゴシック" pitchFamily="36" charset="-128"/>
          <a:cs typeface="Times New Roman"/>
        </a:defRPr>
      </a:lvl2pPr>
      <a:lvl3pPr marL="1130300" indent="-225425" algn="l" defTabSz="452438" rtl="0" eaLnBrk="1" fontAlgn="base" hangingPunct="1">
        <a:spcBef>
          <a:spcPct val="20000"/>
        </a:spcBef>
        <a:spcAft>
          <a:spcPct val="0"/>
        </a:spcAft>
        <a:buClr>
          <a:srgbClr val="9B0101"/>
        </a:buClr>
        <a:buFont typeface="Arial" charset="0"/>
        <a:buChar char="•"/>
        <a:defRPr b="0" i="0" kern="1200">
          <a:solidFill>
            <a:srgbClr val="000000"/>
          </a:solidFill>
          <a:latin typeface="Times New Roman"/>
          <a:ea typeface="ＭＳ Ｐゴシック" pitchFamily="36" charset="-128"/>
          <a:cs typeface="Times New Roman"/>
        </a:defRPr>
      </a:lvl3pPr>
      <a:lvl4pPr marL="1582738" indent="-225425" algn="l" defTabSz="452438" rtl="0" eaLnBrk="1" fontAlgn="base" hangingPunct="1">
        <a:spcBef>
          <a:spcPct val="20000"/>
        </a:spcBef>
        <a:spcAft>
          <a:spcPct val="0"/>
        </a:spcAft>
        <a:buClr>
          <a:srgbClr val="9B0101"/>
        </a:buClr>
        <a:buFont typeface="Arial" charset="0"/>
        <a:buChar char="•"/>
        <a:defRPr b="0" i="0" kern="1200">
          <a:solidFill>
            <a:srgbClr val="000000"/>
          </a:solidFill>
          <a:latin typeface="Times New Roman"/>
          <a:ea typeface="ＭＳ Ｐゴシック" pitchFamily="36" charset="-128"/>
          <a:cs typeface="Times New Roman"/>
        </a:defRPr>
      </a:lvl4pPr>
      <a:lvl5pPr marL="2035175" indent="-225425" algn="l" defTabSz="452438" rtl="0" eaLnBrk="1" fontAlgn="base" hangingPunct="1">
        <a:spcBef>
          <a:spcPct val="20000"/>
        </a:spcBef>
        <a:spcAft>
          <a:spcPct val="0"/>
        </a:spcAft>
        <a:buClr>
          <a:srgbClr val="9B0101"/>
        </a:buClr>
        <a:buFont typeface="Arial" charset="0"/>
        <a:buChar char="•"/>
        <a:defRPr b="0" i="0" kern="1200">
          <a:solidFill>
            <a:srgbClr val="000000"/>
          </a:solidFill>
          <a:latin typeface="Times New Roman"/>
          <a:ea typeface="ＭＳ Ｐゴシック" pitchFamily="36" charset="-128"/>
          <a:cs typeface="Times New Roman"/>
        </a:defRPr>
      </a:lvl5pPr>
      <a:lvl6pPr marL="2488448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0893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3338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5784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45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890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335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780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226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671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116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561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8187" y="1368257"/>
            <a:ext cx="8229276" cy="40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9" tIns="45245" rIns="90489" bIns="45245" numCol="1" anchor="t" anchorCtr="0" compatLnSpc="1">
            <a:prstTxWarp prst="textNoShape">
              <a:avLst/>
            </a:prstTxWarp>
          </a:bodyPr>
          <a:lstStyle/>
          <a:p>
            <a:pPr lvl="0"/>
            <a:endParaRPr lang="nn-NO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187" y="1826733"/>
            <a:ext cx="8229276" cy="280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9" tIns="45245" rIns="90489" bIns="45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508186" y="4759051"/>
            <a:ext cx="8093763" cy="34625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nb-N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defRPr>
            </a:lvl9pPr>
          </a:lstStyle>
          <a:p>
            <a:pPr defTabSz="452445">
              <a:defRPr/>
            </a:pPr>
            <a:endParaRPr lang="nb-NO"/>
          </a:p>
        </p:txBody>
      </p:sp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8366405" y="4824721"/>
            <a:ext cx="1905270" cy="15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9" tIns="45245" rIns="90489" bIns="45245">
            <a:prstTxWarp prst="textNoShape">
              <a:avLst/>
            </a:prstTxWarp>
          </a:bodyPr>
          <a:lstStyle/>
          <a:p>
            <a:pPr eaLnBrk="0" hangingPunct="0">
              <a:defRPr/>
            </a:pPr>
            <a:fld id="{39A27330-505A-F24E-A2BB-4ED2BDA96516}" type="slidenum">
              <a:rPr lang="nb-NO" sz="800">
                <a:solidFill>
                  <a:schemeClr val="bg1">
                    <a:lumMod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pPr eaLnBrk="0" hangingPunct="0">
                <a:defRPr/>
              </a:pPr>
              <a:t>‹#›</a:t>
            </a:fld>
            <a:endParaRPr lang="nb-NO" sz="800" dirty="0">
              <a:solidFill>
                <a:schemeClr val="bg1">
                  <a:lumMod val="50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9" name="Bilde 8" descr="Logo FMRO CMYK.eps"/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84" y="279384"/>
            <a:ext cx="1111488" cy="40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6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</p:sldLayoutIdLst>
  <p:hf sldNum="0" hdr="0" dt="0"/>
  <p:txStyles>
    <p:titleStyle>
      <a:lvl1pPr algn="l" defTabSz="452438" rtl="0" eaLnBrk="1" fontAlgn="base" hangingPunct="1">
        <a:spcBef>
          <a:spcPct val="0"/>
        </a:spcBef>
        <a:spcAft>
          <a:spcPct val="0"/>
        </a:spcAft>
        <a:defRPr sz="2800" b="1" i="0" kern="1200">
          <a:solidFill>
            <a:srgbClr val="9B0101"/>
          </a:solidFill>
          <a:latin typeface="Times New Roman"/>
          <a:ea typeface="ＭＳ Ｐゴシック" pitchFamily="36" charset="-128"/>
          <a:cs typeface="Times New Roman"/>
        </a:defRPr>
      </a:lvl1pPr>
      <a:lvl2pPr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84137"/>
          </a:solidFill>
          <a:latin typeface="Georgia" charset="0"/>
          <a:ea typeface="ＭＳ Ｐゴシック" pitchFamily="36" charset="-128"/>
        </a:defRPr>
      </a:lvl2pPr>
      <a:lvl3pPr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84137"/>
          </a:solidFill>
          <a:latin typeface="Georgia" charset="0"/>
          <a:ea typeface="ＭＳ Ｐゴシック" pitchFamily="36" charset="-128"/>
        </a:defRPr>
      </a:lvl3pPr>
      <a:lvl4pPr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84137"/>
          </a:solidFill>
          <a:latin typeface="Georgia" charset="0"/>
          <a:ea typeface="ＭＳ Ｐゴシック" pitchFamily="36" charset="-128"/>
        </a:defRPr>
      </a:lvl4pPr>
      <a:lvl5pPr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84137"/>
          </a:solidFill>
          <a:latin typeface="Georgia" charset="0"/>
          <a:ea typeface="ＭＳ Ｐゴシック" pitchFamily="36" charset="-128"/>
        </a:defRPr>
      </a:lvl5pPr>
      <a:lvl6pPr marL="457200"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E2B4F"/>
          </a:solidFill>
          <a:latin typeface="Arial" pitchFamily="36" charset="0"/>
          <a:ea typeface="ＭＳ Ｐゴシック" pitchFamily="36" charset="-128"/>
        </a:defRPr>
      </a:lvl6pPr>
      <a:lvl7pPr marL="914400"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E2B4F"/>
          </a:solidFill>
          <a:latin typeface="Arial" pitchFamily="36" charset="0"/>
          <a:ea typeface="ＭＳ Ｐゴシック" pitchFamily="36" charset="-128"/>
        </a:defRPr>
      </a:lvl7pPr>
      <a:lvl8pPr marL="1371600"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E2B4F"/>
          </a:solidFill>
          <a:latin typeface="Arial" pitchFamily="36" charset="0"/>
          <a:ea typeface="ＭＳ Ｐゴシック" pitchFamily="36" charset="-128"/>
        </a:defRPr>
      </a:lvl8pPr>
      <a:lvl9pPr marL="1828800" algn="l" defTabSz="452438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E2B4F"/>
          </a:solidFill>
          <a:latin typeface="Arial" pitchFamily="36" charset="0"/>
          <a:ea typeface="ＭＳ Ｐゴシック" pitchFamily="36" charset="-128"/>
        </a:defRPr>
      </a:lvl9pPr>
    </p:titleStyle>
    <p:bodyStyle>
      <a:lvl1pPr marL="338138" indent="-338138" algn="l" defTabSz="452438" rtl="0" eaLnBrk="1" fontAlgn="base" hangingPunct="1">
        <a:spcBef>
          <a:spcPct val="20000"/>
        </a:spcBef>
        <a:spcAft>
          <a:spcPct val="0"/>
        </a:spcAft>
        <a:buClr>
          <a:srgbClr val="9B0101"/>
        </a:buClr>
        <a:buFont typeface="Arial" charset="0"/>
        <a:buChar char="•"/>
        <a:defRPr b="0" i="0" kern="1200">
          <a:solidFill>
            <a:srgbClr val="000000"/>
          </a:solidFill>
          <a:latin typeface="Times New Roman"/>
          <a:ea typeface="ＭＳ Ｐゴシック" pitchFamily="36" charset="-128"/>
          <a:cs typeface="Times New Roman"/>
        </a:defRPr>
      </a:lvl1pPr>
      <a:lvl2pPr marL="735013" indent="-282575" algn="l" defTabSz="452438" rtl="0" eaLnBrk="1" fontAlgn="base" hangingPunct="1">
        <a:spcBef>
          <a:spcPct val="20000"/>
        </a:spcBef>
        <a:spcAft>
          <a:spcPct val="0"/>
        </a:spcAft>
        <a:buClr>
          <a:srgbClr val="9B0101"/>
        </a:buClr>
        <a:buFont typeface="Arial" charset="0"/>
        <a:buChar char="•"/>
        <a:defRPr b="0" i="0" kern="1200">
          <a:solidFill>
            <a:srgbClr val="000000"/>
          </a:solidFill>
          <a:latin typeface="Times New Roman"/>
          <a:ea typeface="ＭＳ Ｐゴシック" pitchFamily="36" charset="-128"/>
          <a:cs typeface="Times New Roman"/>
        </a:defRPr>
      </a:lvl2pPr>
      <a:lvl3pPr marL="1130300" indent="-225425" algn="l" defTabSz="452438" rtl="0" eaLnBrk="1" fontAlgn="base" hangingPunct="1">
        <a:spcBef>
          <a:spcPct val="20000"/>
        </a:spcBef>
        <a:spcAft>
          <a:spcPct val="0"/>
        </a:spcAft>
        <a:buClr>
          <a:srgbClr val="9B0101"/>
        </a:buClr>
        <a:buFont typeface="Arial" charset="0"/>
        <a:buChar char="•"/>
        <a:defRPr b="0" i="0" kern="1200">
          <a:solidFill>
            <a:srgbClr val="000000"/>
          </a:solidFill>
          <a:latin typeface="Times New Roman"/>
          <a:ea typeface="ＭＳ Ｐゴシック" pitchFamily="36" charset="-128"/>
          <a:cs typeface="Times New Roman"/>
        </a:defRPr>
      </a:lvl3pPr>
      <a:lvl4pPr marL="1582738" indent="-225425" algn="l" defTabSz="452438" rtl="0" eaLnBrk="1" fontAlgn="base" hangingPunct="1">
        <a:spcBef>
          <a:spcPct val="20000"/>
        </a:spcBef>
        <a:spcAft>
          <a:spcPct val="0"/>
        </a:spcAft>
        <a:buClr>
          <a:srgbClr val="9B0101"/>
        </a:buClr>
        <a:buFont typeface="Arial" charset="0"/>
        <a:buChar char="•"/>
        <a:defRPr b="0" i="0" kern="1200">
          <a:solidFill>
            <a:srgbClr val="000000"/>
          </a:solidFill>
          <a:latin typeface="Times New Roman"/>
          <a:ea typeface="ＭＳ Ｐゴシック" pitchFamily="36" charset="-128"/>
          <a:cs typeface="Times New Roman"/>
        </a:defRPr>
      </a:lvl4pPr>
      <a:lvl5pPr marL="2035175" indent="-225425" algn="l" defTabSz="452438" rtl="0" eaLnBrk="1" fontAlgn="base" hangingPunct="1">
        <a:spcBef>
          <a:spcPct val="20000"/>
        </a:spcBef>
        <a:spcAft>
          <a:spcPct val="0"/>
        </a:spcAft>
        <a:buClr>
          <a:srgbClr val="9B0101"/>
        </a:buClr>
        <a:buFont typeface="Arial" charset="0"/>
        <a:buChar char="•"/>
        <a:defRPr b="0" i="0" kern="1200">
          <a:solidFill>
            <a:srgbClr val="000000"/>
          </a:solidFill>
          <a:latin typeface="Times New Roman"/>
          <a:ea typeface="ＭＳ Ｐゴシック" pitchFamily="36" charset="-128"/>
          <a:cs typeface="Times New Roman"/>
        </a:defRPr>
      </a:lvl5pPr>
      <a:lvl6pPr marL="2488448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0893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3338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5784" indent="-226223" algn="l" defTabSz="452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45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890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335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780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226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671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116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561" algn="l" defTabSz="452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2555776" y="1779662"/>
            <a:ext cx="5968043" cy="401164"/>
          </a:xfrm>
        </p:spPr>
        <p:txBody>
          <a:bodyPr/>
          <a:lstStyle/>
          <a:p>
            <a:r>
              <a:rPr lang="nn-NO" sz="2800" dirty="0"/>
              <a:t>Ryfylke sine </a:t>
            </a:r>
            <a:r>
              <a:rPr lang="nn-NO" sz="2400" dirty="0"/>
              <a:t>MOGLEGHEITER </a:t>
            </a:r>
            <a:r>
              <a:rPr lang="nn-NO" sz="2800" dirty="0"/>
              <a:t>og utfordringar i lys av ny kommunestruktur</a:t>
            </a:r>
          </a:p>
        </p:txBody>
      </p:sp>
      <p:sp>
        <p:nvSpPr>
          <p:cNvPr id="8" name="Undertittel 7"/>
          <p:cNvSpPr>
            <a:spLocks noGrp="1"/>
          </p:cNvSpPr>
          <p:nvPr>
            <p:ph type="subTitle" idx="1"/>
          </p:nvPr>
        </p:nvSpPr>
        <p:spPr>
          <a:xfrm>
            <a:off x="2619043" y="3435846"/>
            <a:ext cx="5821513" cy="286871"/>
          </a:xfrm>
        </p:spPr>
        <p:txBody>
          <a:bodyPr/>
          <a:lstStyle/>
          <a:p>
            <a:r>
              <a:rPr lang="nn-NO" dirty="0" err="1"/>
              <a:t>Ryfylketinget</a:t>
            </a:r>
            <a:r>
              <a:rPr lang="nn-NO" dirty="0"/>
              <a:t> 20. oktober 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6" y="184084"/>
            <a:ext cx="7772400" cy="515458"/>
          </a:xfrm>
        </p:spPr>
        <p:txBody>
          <a:bodyPr/>
          <a:lstStyle/>
          <a:p>
            <a:r>
              <a:rPr lang="nb-NO" dirty="0"/>
              <a:t>Regionalplan (ATP) for Ryfylke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771550"/>
            <a:ext cx="3243353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90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60040" y="123478"/>
            <a:ext cx="7772400" cy="515458"/>
          </a:xfrm>
        </p:spPr>
        <p:txBody>
          <a:bodyPr/>
          <a:lstStyle/>
          <a:p>
            <a:r>
              <a:rPr lang="nb-NO" dirty="0" err="1"/>
              <a:t>Korleis</a:t>
            </a:r>
            <a:r>
              <a:rPr lang="nb-NO" dirty="0"/>
              <a:t> forsterka Ryfylke?</a:t>
            </a:r>
            <a:br>
              <a:rPr lang="nb-NO" dirty="0"/>
            </a:br>
            <a:br>
              <a:rPr lang="nb-NO" dirty="0"/>
            </a:br>
            <a:r>
              <a:rPr lang="nb-NO" dirty="0"/>
              <a:t>Fragmentering eller styrka </a:t>
            </a:r>
            <a:r>
              <a:rPr lang="nb-NO" dirty="0" err="1"/>
              <a:t>samspel</a:t>
            </a:r>
            <a:r>
              <a:rPr lang="nb-NO" dirty="0"/>
              <a:t>?</a:t>
            </a:r>
            <a:br>
              <a:rPr lang="nb-NO" dirty="0"/>
            </a:b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5805" y="1707654"/>
            <a:ext cx="7772400" cy="1314450"/>
          </a:xfrm>
        </p:spPr>
        <p:txBody>
          <a:bodyPr/>
          <a:lstStyle/>
          <a:p>
            <a:pPr algn="l"/>
            <a:r>
              <a:rPr lang="nb-NO" sz="2400" dirty="0"/>
              <a:t> Døme: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400" dirty="0"/>
              <a:t>Sauda og Strand vidaregåande skular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400" dirty="0"/>
              <a:t>Preikestolen, overrislande effekt</a:t>
            </a:r>
          </a:p>
          <a:p>
            <a:pPr algn="l"/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3022104"/>
            <a:ext cx="4968552" cy="15922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60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87340" y="555526"/>
            <a:ext cx="8229276" cy="401164"/>
          </a:xfrm>
        </p:spPr>
        <p:txBody>
          <a:bodyPr/>
          <a:lstStyle/>
          <a:p>
            <a:r>
              <a:rPr lang="nn-NO" dirty="0"/>
              <a:t>Preikestolen Nasjonalpark, er tida inne?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536" y="1316365"/>
            <a:ext cx="4789556" cy="2767553"/>
          </a:xfrm>
        </p:spPr>
        <p:txBody>
          <a:bodyPr/>
          <a:lstStyle/>
          <a:p>
            <a:r>
              <a:rPr lang="nn-NO" sz="2000" dirty="0"/>
              <a:t>Kvifor har ikkje Rogaland nokon nasjonalpark?</a:t>
            </a:r>
          </a:p>
          <a:p>
            <a:r>
              <a:rPr lang="nn-NO" sz="2000" dirty="0"/>
              <a:t>Verkemidlar, verdiskapingsprogram</a:t>
            </a:r>
          </a:p>
          <a:p>
            <a:r>
              <a:rPr lang="nn-NO" sz="2000" dirty="0"/>
              <a:t>Status</a:t>
            </a:r>
          </a:p>
          <a:p>
            <a:r>
              <a:rPr lang="nn-NO" sz="2000" dirty="0"/>
              <a:t>Merksemd</a:t>
            </a:r>
          </a:p>
          <a:p>
            <a:r>
              <a:rPr lang="nn-NO" sz="2000" dirty="0"/>
              <a:t>Marknadsføring</a:t>
            </a:r>
          </a:p>
          <a:p>
            <a:r>
              <a:rPr lang="nn-NO" sz="2000" dirty="0"/>
              <a:t>Lokal forvalting</a:t>
            </a:r>
          </a:p>
          <a:p>
            <a:r>
              <a:rPr lang="nn-NO" sz="2000" dirty="0"/>
              <a:t>Samspel med privat kapital</a:t>
            </a:r>
          </a:p>
          <a:p>
            <a:r>
              <a:rPr lang="nn-NO" sz="2000" dirty="0"/>
              <a:t>Ringverknader </a:t>
            </a:r>
          </a:p>
          <a:p>
            <a:endParaRPr lang="nn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0727" y="1953064"/>
            <a:ext cx="2768600" cy="1845733"/>
          </a:xfrm>
        </p:spPr>
      </p:pic>
    </p:spTree>
    <p:extLst>
      <p:ext uri="{BB962C8B-B14F-4D97-AF65-F5344CB8AC3E}">
        <p14:creationId xmlns:p14="http://schemas.microsoft.com/office/powerpoint/2010/main" val="3804464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34" y="1479847"/>
            <a:ext cx="3132214" cy="401164"/>
          </a:xfrm>
        </p:spPr>
        <p:txBody>
          <a:bodyPr/>
          <a:lstStyle/>
          <a:p>
            <a:r>
              <a:rPr lang="nb-NO" sz="2400" dirty="0"/>
              <a:t>Kommunestruktur </a:t>
            </a:r>
            <a:br>
              <a:rPr lang="nb-NO" sz="1805" dirty="0"/>
            </a:br>
            <a:br>
              <a:rPr lang="nb-NO" sz="1805" dirty="0"/>
            </a:br>
            <a:r>
              <a:rPr lang="nb-NO" sz="1805" dirty="0"/>
              <a:t>Fylkesmannen si tilråding 27/9-2016 m/vedlegg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915815" y="339501"/>
            <a:ext cx="6085021" cy="41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34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44614" y="243023"/>
            <a:ext cx="4530929" cy="541564"/>
          </a:xfrm>
        </p:spPr>
        <p:txBody>
          <a:bodyPr/>
          <a:lstStyle/>
          <a:p>
            <a:r>
              <a:rPr lang="nb-NO" dirty="0"/>
              <a:t>Løysing på sikt?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5" y="784588"/>
            <a:ext cx="3953420" cy="39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02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30927" y="1368257"/>
            <a:ext cx="5848532" cy="401164"/>
          </a:xfrm>
        </p:spPr>
        <p:txBody>
          <a:bodyPr/>
          <a:lstStyle/>
          <a:p>
            <a:r>
              <a:rPr lang="nb-NO" dirty="0"/>
              <a:t>Vedlegg 2</a:t>
            </a:r>
            <a:br>
              <a:rPr lang="nb-NO" dirty="0"/>
            </a:br>
            <a:r>
              <a:rPr lang="nb-NO" dirty="0" err="1"/>
              <a:t>Utfordringsbilete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267494"/>
            <a:ext cx="3324991" cy="47367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1728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-735330" y="699542"/>
            <a:ext cx="5523831" cy="515458"/>
          </a:xfrm>
        </p:spPr>
        <p:txBody>
          <a:bodyPr/>
          <a:lstStyle/>
          <a:p>
            <a:r>
              <a:rPr lang="nb-NO" sz="3600" dirty="0"/>
              <a:t>Ryfylke -</a:t>
            </a:r>
            <a:br>
              <a:rPr lang="nb-NO" sz="3600" dirty="0"/>
            </a:br>
            <a:r>
              <a:rPr lang="nb-NO" sz="3600" dirty="0"/>
              <a:t>samarbeid</a:t>
            </a:r>
            <a:br>
              <a:rPr lang="nb-NO" dirty="0"/>
            </a:b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402" y="80554"/>
            <a:ext cx="4401705" cy="5018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kstSylinder 4"/>
          <p:cNvSpPr txBox="1"/>
          <p:nvPr/>
        </p:nvSpPr>
        <p:spPr>
          <a:xfrm>
            <a:off x="7225666" y="4792164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S. 20 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15" y="1856638"/>
            <a:ext cx="2672158" cy="2659328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3895419"/>
            <a:ext cx="6282146" cy="89674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3340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6" y="195486"/>
            <a:ext cx="7772400" cy="515458"/>
          </a:xfrm>
        </p:spPr>
        <p:txBody>
          <a:bodyPr/>
          <a:lstStyle/>
          <a:p>
            <a:r>
              <a:rPr lang="nb-NO" dirty="0"/>
              <a:t>Interkommunalt samarbeid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11560" y="1419622"/>
            <a:ext cx="7772400" cy="131445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n-NO" sz="2400" dirty="0" err="1"/>
              <a:t>Ryfylkerådet</a:t>
            </a:r>
            <a:endParaRPr lang="nn-NO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n-NO" sz="2400" dirty="0"/>
              <a:t>Ryfylke IKS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n-NO" sz="2400" dirty="0" err="1"/>
              <a:t>Ryfylkefondet</a:t>
            </a:r>
            <a:endParaRPr lang="nn-NO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n-NO" sz="2400" dirty="0"/>
              <a:t>Rogaland fylkeskommune</a:t>
            </a:r>
          </a:p>
          <a:p>
            <a:pPr algn="l"/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072862"/>
            <a:ext cx="3672408" cy="200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86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195737" y="339502"/>
            <a:ext cx="6541726" cy="401164"/>
          </a:xfrm>
        </p:spPr>
        <p:txBody>
          <a:bodyPr/>
          <a:lstStyle/>
          <a:p>
            <a:r>
              <a:rPr lang="nb-NO" dirty="0"/>
              <a:t>Kommunereform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08186" y="1131590"/>
            <a:ext cx="7592206" cy="2767553"/>
          </a:xfrm>
        </p:spPr>
        <p:txBody>
          <a:bodyPr/>
          <a:lstStyle/>
          <a:p>
            <a:pPr marL="0" indent="0">
              <a:buNone/>
            </a:pPr>
            <a:r>
              <a:rPr lang="nb-NO" sz="2000" dirty="0"/>
              <a:t>Fylkesmannen skal </a:t>
            </a:r>
            <a:r>
              <a:rPr lang="nb-NO" sz="2000" dirty="0" err="1"/>
              <a:t>gjera</a:t>
            </a:r>
            <a:r>
              <a:rPr lang="nb-NO" sz="2000" dirty="0"/>
              <a:t> ei sjølvstendig vurdering, men:</a:t>
            </a:r>
          </a:p>
          <a:p>
            <a:pPr marL="0" indent="0">
              <a:buNone/>
            </a:pPr>
            <a:r>
              <a:rPr lang="nb-NO" sz="2000" dirty="0"/>
              <a:t>«Stortinget har lagt til grunn at frivillighetsprinsippet skal gjelde, men at det likevel vil kunne være aktuelt i helt spesielle situasjoner der enkeltkommuner ikke må kunne stanse endringer som er hensiktsmessige ut fra regionale hensyn»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Fylkesmannen skal gi ei tilråding til Kommunal- og moderniseringsdepartementet.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93922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1632" y="195486"/>
            <a:ext cx="4422616" cy="1309772"/>
          </a:xfrm>
        </p:spPr>
        <p:txBody>
          <a:bodyPr/>
          <a:lstStyle/>
          <a:p>
            <a:r>
              <a:rPr lang="nb-NO" dirty="0" err="1"/>
              <a:t>Kvifor</a:t>
            </a:r>
            <a:r>
              <a:rPr lang="nb-NO" dirty="0"/>
              <a:t> Forsand og Strand?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1520" y="880987"/>
            <a:ext cx="6470691" cy="2808148"/>
          </a:xfrm>
        </p:spPr>
        <p:txBody>
          <a:bodyPr/>
          <a:lstStyle/>
          <a:p>
            <a:r>
              <a:rPr lang="nn-NO" sz="2000" dirty="0">
                <a:solidFill>
                  <a:schemeClr val="tx1"/>
                </a:solidFill>
              </a:rPr>
              <a:t>Forsand har gjort vedtak om å ikkje halde fram som i dag</a:t>
            </a:r>
          </a:p>
          <a:p>
            <a:r>
              <a:rPr lang="nn-NO" sz="2000" dirty="0">
                <a:solidFill>
                  <a:schemeClr val="tx1"/>
                </a:solidFill>
              </a:rPr>
              <a:t>Forsand og Sandnes er ikkje ein hensiktsmessig struktur ut frå regionale omsyn</a:t>
            </a:r>
          </a:p>
          <a:p>
            <a:r>
              <a:rPr lang="nn-NO" sz="2000" dirty="0">
                <a:solidFill>
                  <a:schemeClr val="tx1"/>
                </a:solidFill>
              </a:rPr>
              <a:t>Kort avstand mellom Jørpeland og Forsand, langt mellom Sandnes og Forsand</a:t>
            </a:r>
          </a:p>
          <a:p>
            <a:r>
              <a:rPr lang="nn-NO" sz="2000" dirty="0">
                <a:solidFill>
                  <a:schemeClr val="tx1"/>
                </a:solidFill>
              </a:rPr>
              <a:t>Forsand og Strand har felles utfordringar innan reiseliv - Preikestolen</a:t>
            </a:r>
          </a:p>
          <a:p>
            <a:r>
              <a:rPr lang="nn-NO" sz="2000" dirty="0">
                <a:solidFill>
                  <a:schemeClr val="tx1"/>
                </a:solidFill>
              </a:rPr>
              <a:t>Stortinget har vedteke at Ryfast skal vere vegen mellom Ryfylke og Nord-Jæren</a:t>
            </a:r>
          </a:p>
          <a:p>
            <a:r>
              <a:rPr lang="nn-NO" sz="2000" dirty="0">
                <a:solidFill>
                  <a:schemeClr val="tx1"/>
                </a:solidFill>
              </a:rPr>
              <a:t>Forsand er ein integrert del av Ryfylke</a:t>
            </a:r>
          </a:p>
          <a:p>
            <a:r>
              <a:rPr lang="nn-NO" sz="2000" dirty="0">
                <a:solidFill>
                  <a:schemeClr val="tx1"/>
                </a:solidFill>
              </a:rPr>
              <a:t>Første steg mot meir endring i Ryfylke (Hjelmeland)?</a:t>
            </a:r>
          </a:p>
          <a:p>
            <a:endParaRPr lang="nn-NO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n-NO" sz="2000" dirty="0">
              <a:solidFill>
                <a:schemeClr val="tx1"/>
              </a:solidFill>
            </a:endParaRPr>
          </a:p>
          <a:p>
            <a:endParaRPr lang="nn-NO" dirty="0">
              <a:solidFill>
                <a:schemeClr val="tx1"/>
              </a:solidFill>
            </a:endParaRPr>
          </a:p>
          <a:p>
            <a:endParaRPr lang="nn-NO" dirty="0">
              <a:solidFill>
                <a:schemeClr val="tx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916" y="1505258"/>
            <a:ext cx="1686556" cy="168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6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7067" t="6601" r="10801" b="62999"/>
          <a:stretch/>
        </p:blipFill>
        <p:spPr>
          <a:xfrm>
            <a:off x="1763688" y="627534"/>
            <a:ext cx="7294571" cy="35999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27" y="1473031"/>
            <a:ext cx="1416044" cy="19810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2362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35412" y="434773"/>
            <a:ext cx="8229276" cy="401164"/>
          </a:xfrm>
        </p:spPr>
        <p:txBody>
          <a:bodyPr/>
          <a:lstStyle/>
          <a:p>
            <a:r>
              <a:rPr lang="nb-NO" sz="3200" dirty="0"/>
              <a:t>Folkeviljen?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1520" y="1635646"/>
            <a:ext cx="9104373" cy="2808148"/>
          </a:xfrm>
        </p:spPr>
        <p:txBody>
          <a:bodyPr/>
          <a:lstStyle/>
          <a:p>
            <a:pPr marL="0" indent="0">
              <a:buNone/>
            </a:pPr>
            <a:r>
              <a:rPr lang="nn-NO" sz="3200" dirty="0"/>
              <a:t>Folket: 300 spurde, 50 % sa ja til eit leiane spørsmål</a:t>
            </a:r>
          </a:p>
          <a:p>
            <a:pPr marL="0" indent="0">
              <a:buNone/>
            </a:pPr>
            <a:r>
              <a:rPr lang="nn-NO" sz="3200" dirty="0"/>
              <a:t>Kommunestyret: 9-8 ja til Sandnes</a:t>
            </a:r>
          </a:p>
        </p:txBody>
      </p:sp>
    </p:spTree>
    <p:extLst>
      <p:ext uri="{BB962C8B-B14F-4D97-AF65-F5344CB8AC3E}">
        <p14:creationId xmlns:p14="http://schemas.microsoft.com/office/powerpoint/2010/main" val="128909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195736" y="204010"/>
            <a:ext cx="8229276" cy="401164"/>
          </a:xfrm>
        </p:spPr>
        <p:txBody>
          <a:bodyPr/>
          <a:lstStyle/>
          <a:p>
            <a:r>
              <a:rPr lang="nn-NO" dirty="0"/>
              <a:t>Kommunereform prosess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528" y="915566"/>
            <a:ext cx="5904656" cy="2767553"/>
          </a:xfrm>
        </p:spPr>
        <p:txBody>
          <a:bodyPr/>
          <a:lstStyle/>
          <a:p>
            <a:r>
              <a:rPr lang="nn-NO" sz="2400" dirty="0"/>
              <a:t>Regionreform</a:t>
            </a:r>
          </a:p>
          <a:p>
            <a:r>
              <a:rPr lang="nn-NO" sz="2400" dirty="0"/>
              <a:t>Fylkesmannsreform</a:t>
            </a:r>
          </a:p>
          <a:p>
            <a:r>
              <a:rPr lang="nn-NO" sz="2400" dirty="0"/>
              <a:t>1. juli</a:t>
            </a:r>
          </a:p>
          <a:p>
            <a:r>
              <a:rPr lang="nn-NO" sz="2400" dirty="0"/>
              <a:t>1. oktober</a:t>
            </a:r>
          </a:p>
          <a:p>
            <a:r>
              <a:rPr lang="nn-NO" sz="2400" dirty="0"/>
              <a:t>Våren 2017</a:t>
            </a:r>
          </a:p>
          <a:p>
            <a:r>
              <a:rPr lang="nn-NO" sz="2400" dirty="0"/>
              <a:t>1. januar 2020 (nye kommunar)</a:t>
            </a:r>
          </a:p>
          <a:p>
            <a:r>
              <a:rPr lang="nn-NO" sz="2400" dirty="0"/>
              <a:t>Uansett kommunestruktur: Ryfylke må dra i lag, både for å utføra gode tenester og for å utøva rolla som samfunnsutviklar.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59" y="699542"/>
            <a:ext cx="3725221" cy="2793916"/>
          </a:xfrm>
        </p:spPr>
      </p:pic>
    </p:spTree>
    <p:extLst>
      <p:ext uri="{BB962C8B-B14F-4D97-AF65-F5344CB8AC3E}">
        <p14:creationId xmlns:p14="http://schemas.microsoft.com/office/powerpoint/2010/main" val="402341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225043"/>
            <a:ext cx="9232085" cy="5677113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611560" y="15483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Potensialet er stort!</a:t>
            </a:r>
          </a:p>
        </p:txBody>
      </p:sp>
    </p:spTree>
    <p:extLst>
      <p:ext uri="{BB962C8B-B14F-4D97-AF65-F5344CB8AC3E}">
        <p14:creationId xmlns:p14="http://schemas.microsoft.com/office/powerpoint/2010/main" val="2432719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6" y="184084"/>
            <a:ext cx="7772400" cy="515458"/>
          </a:xfrm>
        </p:spPr>
        <p:txBody>
          <a:bodyPr/>
          <a:lstStyle/>
          <a:p>
            <a:r>
              <a:rPr lang="nb-NO" dirty="0"/>
              <a:t>Kva er Ryfylke?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2048" y="1059582"/>
            <a:ext cx="7772400" cy="131445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dirty="0"/>
              <a:t>Jordbruk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dirty="0"/>
              <a:t>Frukt og bær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dirty="0"/>
              <a:t>Skogbruk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dirty="0"/>
              <a:t>Havbruk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dirty="0"/>
              <a:t>Industri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dirty="0"/>
              <a:t>Stein og grus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dirty="0"/>
              <a:t>Vasskraft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dirty="0"/>
              <a:t>Reiseliv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097529"/>
            <a:ext cx="3309150" cy="35798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1894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6" y="184084"/>
            <a:ext cx="7772400" cy="515458"/>
          </a:xfrm>
        </p:spPr>
        <p:txBody>
          <a:bodyPr/>
          <a:lstStyle/>
          <a:p>
            <a:r>
              <a:rPr lang="nb-NO" dirty="0"/>
              <a:t>Kva er Ryfylke?</a:t>
            </a:r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>
          <a:xfrm>
            <a:off x="467545" y="1414615"/>
            <a:ext cx="4580712" cy="2643188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400" dirty="0"/>
              <a:t>Vidaregåande skular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400" dirty="0"/>
              <a:t>Vinterlandbruksskulen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400" dirty="0"/>
              <a:t>Nynorsk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400" dirty="0"/>
              <a:t>Kultur, kor, musikk, forfattarar, idrett, friluftsliv ……</a:t>
            </a:r>
          </a:p>
          <a:p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010" y="1347614"/>
            <a:ext cx="3841425" cy="22372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4098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6" y="184084"/>
            <a:ext cx="7772400" cy="515458"/>
          </a:xfrm>
        </p:spPr>
        <p:txBody>
          <a:bodyPr/>
          <a:lstStyle/>
          <a:p>
            <a:r>
              <a:rPr lang="nb-NO" dirty="0"/>
              <a:t>Kva er Ryfylke?</a:t>
            </a:r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>
          <a:xfrm>
            <a:off x="395536" y="1131590"/>
            <a:ext cx="7803112" cy="1206974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400" dirty="0"/>
              <a:t>Folket, innbyggjarane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400" dirty="0"/>
              <a:t>Ressursgrunnlaget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400" dirty="0"/>
              <a:t>Identiteten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400" dirty="0"/>
              <a:t>Tilhøyret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400" dirty="0" err="1"/>
              <a:t>Bulyst</a:t>
            </a:r>
            <a:endParaRPr lang="nn-NO" sz="2400" dirty="0"/>
          </a:p>
          <a:p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298090"/>
            <a:ext cx="4176514" cy="22926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152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77922" y="362380"/>
            <a:ext cx="7711742" cy="481178"/>
          </a:xfrm>
        </p:spPr>
        <p:txBody>
          <a:bodyPr/>
          <a:lstStyle/>
          <a:p>
            <a:r>
              <a:rPr lang="nb-NO" dirty="0"/>
              <a:t>Kva er viktig?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5805" y="1329308"/>
            <a:ext cx="7772399" cy="131445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n-NO" sz="2400" dirty="0"/>
              <a:t>Tenester der folk bur: ein god skule, ei verdig omsorg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n-NO" sz="2400" dirty="0"/>
              <a:t>Kompetansemiljø, </a:t>
            </a:r>
            <a:r>
              <a:rPr lang="nn-NO" sz="2400" dirty="0" err="1"/>
              <a:t>talsfolk</a:t>
            </a:r>
            <a:r>
              <a:rPr lang="nn-NO" sz="2400" dirty="0"/>
              <a:t>, representantar, relasjonar, lokalt, regionalt og nasjonalt</a:t>
            </a:r>
          </a:p>
          <a:p>
            <a:pPr algn="l"/>
            <a:endParaRPr lang="nn-NO" sz="2400" dirty="0"/>
          </a:p>
          <a:p>
            <a:endParaRPr lang="nn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34677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6" y="195486"/>
            <a:ext cx="7772400" cy="515458"/>
          </a:xfrm>
        </p:spPr>
        <p:txBody>
          <a:bodyPr/>
          <a:lstStyle/>
          <a:p>
            <a:r>
              <a:rPr lang="nb-NO" dirty="0"/>
              <a:t>Kommunestrukturen?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414" y="1059582"/>
            <a:ext cx="3596778" cy="354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16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27584" y="112076"/>
            <a:ext cx="7630622" cy="515458"/>
          </a:xfrm>
        </p:spPr>
        <p:txBody>
          <a:bodyPr/>
          <a:lstStyle/>
          <a:p>
            <a:r>
              <a:rPr lang="nn-NO" dirty="0"/>
              <a:t>Kommunikasjonar?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5805" y="753244"/>
            <a:ext cx="3382139" cy="1314450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000" dirty="0"/>
              <a:t>Rv 13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000" dirty="0" err="1"/>
              <a:t>Tausambandet</a:t>
            </a:r>
            <a:endParaRPr lang="nn-NO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000" dirty="0" err="1"/>
              <a:t>Høgsfjordsambandet</a:t>
            </a:r>
            <a:endParaRPr lang="nn-NO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000" dirty="0"/>
              <a:t>Lysefjordbrua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000" dirty="0" err="1"/>
              <a:t>Rennfast</a:t>
            </a:r>
            <a:endParaRPr lang="nn-NO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000" dirty="0"/>
              <a:t>Finnfast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000" dirty="0"/>
              <a:t>Jøsenfjordsambandet 15 min mellom avgangane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000" dirty="0" err="1"/>
              <a:t>Sandsfjord</a:t>
            </a:r>
            <a:r>
              <a:rPr lang="nn-NO" sz="2000" dirty="0"/>
              <a:t> bru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000" dirty="0" err="1"/>
              <a:t>Ryfast</a:t>
            </a:r>
            <a:endParaRPr lang="nn-NO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n-NO" sz="2000" dirty="0"/>
              <a:t>Rogfast</a:t>
            </a:r>
          </a:p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563638"/>
            <a:ext cx="4084865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17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6" y="195486"/>
            <a:ext cx="7772400" cy="515458"/>
          </a:xfrm>
        </p:spPr>
        <p:txBody>
          <a:bodyPr/>
          <a:lstStyle/>
          <a:p>
            <a:r>
              <a:rPr lang="nb-NO" dirty="0"/>
              <a:t>Kva skjer etter </a:t>
            </a:r>
            <a:r>
              <a:rPr lang="nb-NO" dirty="0" err="1"/>
              <a:t>Ryfast</a:t>
            </a:r>
            <a:r>
              <a:rPr lang="nb-NO" dirty="0"/>
              <a:t>?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79512" y="907371"/>
            <a:ext cx="7772400" cy="1314450"/>
          </a:xfrm>
        </p:spPr>
        <p:txBody>
          <a:bodyPr/>
          <a:lstStyle/>
          <a:p>
            <a:pPr algn="l"/>
            <a:r>
              <a:rPr lang="nb-NO" sz="2000" dirty="0" err="1"/>
              <a:t>Ryfast</a:t>
            </a:r>
            <a:r>
              <a:rPr lang="nb-NO" sz="2000" dirty="0"/>
              <a:t>:</a:t>
            </a:r>
          </a:p>
          <a:p>
            <a:pPr algn="l"/>
            <a:r>
              <a:rPr lang="nb-NO" sz="2000" dirty="0"/>
              <a:t>Fylkestinget, alle parti minus SV</a:t>
            </a:r>
          </a:p>
          <a:p>
            <a:pPr algn="l"/>
            <a:r>
              <a:rPr lang="nb-NO" sz="2000" dirty="0"/>
              <a:t>Stortinget, alle parti minus FrP</a:t>
            </a:r>
          </a:p>
          <a:p>
            <a:pPr algn="l"/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239099"/>
            <a:ext cx="5300311" cy="24262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3137636"/>
      </p:ext>
    </p:extLst>
  </p:cSld>
  <p:clrMapOvr>
    <a:masterClrMapping/>
  </p:clrMapOvr>
</p:sld>
</file>

<file path=ppt/theme/theme1.xml><?xml version="1.0" encoding="utf-8"?>
<a:theme xmlns:a="http://schemas.openxmlformats.org/drawingml/2006/main" name="Smedvig PPT mal hvit">
  <a:themeElements>
    <a:clrScheme name="Fok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YRO 0005 SF1 16.9[1]" id="{3DE4FDE1-48A3-4CFF-BC5A-93443AB71445}" vid="{893B3386-A707-423C-9732-31B85144AD66}"/>
    </a:ext>
  </a:extLst>
</a:theme>
</file>

<file path=ppt/theme/theme2.xml><?xml version="1.0" encoding="utf-8"?>
<a:theme xmlns:a="http://schemas.openxmlformats.org/drawingml/2006/main" name="1_Smedvig PPT mal hvit">
  <a:themeElements>
    <a:clrScheme name="Fok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YRO 0005 SF1 16.9[1]" id="{3DE4FDE1-48A3-4CFF-BC5A-93443AB71445}" vid="{893B3386-A707-423C-9732-31B85144AD66}"/>
    </a:ext>
  </a:extLst>
</a:theme>
</file>

<file path=ppt/theme/theme3.xml><?xml version="1.0" encoding="utf-8"?>
<a:theme xmlns:a="http://schemas.openxmlformats.org/drawingml/2006/main" name="2_Smedvig PPT mal hvit">
  <a:themeElements>
    <a:clrScheme name="Fok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YRO 0005 SF1 16.9[1]" id="{3DE4FDE1-48A3-4CFF-BC5A-93443AB71445}" vid="{893B3386-A707-423C-9732-31B85144AD6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FMRO 16 9 Bredformat</Template>
  <TotalTime>234</TotalTime>
  <Words>406</Words>
  <Application>Microsoft Office PowerPoint</Application>
  <PresentationFormat>Skjermfremvisning (16:9)</PresentationFormat>
  <Paragraphs>95</Paragraphs>
  <Slides>22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Calibri</vt:lpstr>
      <vt:lpstr>Georgia</vt:lpstr>
      <vt:lpstr>Times New Roman</vt:lpstr>
      <vt:lpstr>Smedvig PPT mal hvit</vt:lpstr>
      <vt:lpstr>1_Smedvig PPT mal hvit</vt:lpstr>
      <vt:lpstr>2_Smedvig PPT mal hvit</vt:lpstr>
      <vt:lpstr>Ryfylke sine MOGLEGHEITER og utfordringar i lys av ny kommunestruktur</vt:lpstr>
      <vt:lpstr>PowerPoint-presentasjon</vt:lpstr>
      <vt:lpstr>Kva er Ryfylke?</vt:lpstr>
      <vt:lpstr>Kva er Ryfylke?</vt:lpstr>
      <vt:lpstr>Kva er Ryfylke?</vt:lpstr>
      <vt:lpstr>Kva er viktig?</vt:lpstr>
      <vt:lpstr>Kommunestrukturen?</vt:lpstr>
      <vt:lpstr>Kommunikasjonar?</vt:lpstr>
      <vt:lpstr>Kva skjer etter Ryfast?</vt:lpstr>
      <vt:lpstr>Regionalplan (ATP) for Ryfylke</vt:lpstr>
      <vt:lpstr>Korleis forsterka Ryfylke?  Fragmentering eller styrka samspel? </vt:lpstr>
      <vt:lpstr>Preikestolen Nasjonalpark, er tida inne?</vt:lpstr>
      <vt:lpstr>Kommunestruktur   Fylkesmannen si tilråding 27/9-2016 m/vedlegg</vt:lpstr>
      <vt:lpstr>Løysing på sikt?</vt:lpstr>
      <vt:lpstr>Vedlegg 2 Utfordringsbilete</vt:lpstr>
      <vt:lpstr>Ryfylke - samarbeid </vt:lpstr>
      <vt:lpstr>Interkommunalt samarbeid</vt:lpstr>
      <vt:lpstr>Kommunereform</vt:lpstr>
      <vt:lpstr>Kvifor Forsand og Strand?</vt:lpstr>
      <vt:lpstr>Folkeviljen?</vt:lpstr>
      <vt:lpstr>Kommunereform prosess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Fritt fram for næringsutvikling i Ryfylke?</dc:title>
  <dc:creator>Skien, John Gunnar</dc:creator>
  <cp:lastModifiedBy>Rosnes, Anfinn</cp:lastModifiedBy>
  <cp:revision>33</cp:revision>
  <dcterms:created xsi:type="dcterms:W3CDTF">2016-04-22T13:27:14Z</dcterms:created>
  <dcterms:modified xsi:type="dcterms:W3CDTF">2016-10-18T10:42:02Z</dcterms:modified>
</cp:coreProperties>
</file>