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5" r:id="rId2"/>
    <p:sldId id="27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6858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616" y="-112"/>
      </p:cViewPr>
      <p:guideLst>
        <p:guide orient="horz" pos="216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6"/>
            <a:ext cx="58293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2C5E-8DD9-2641-84E3-3D737FE4CA00}" type="datetimeFigureOut">
              <a:rPr lang="en-US" smtClean="0"/>
              <a:t>9/12/12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B2A6C-7E6B-FF47-BAD1-679D66D7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2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2C5E-8DD9-2641-84E3-3D737FE4CA00}" type="datetimeFigureOut">
              <a:rPr lang="en-US" smtClean="0"/>
              <a:t>9/12/12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B2A6C-7E6B-FF47-BAD1-679D66D7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37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39"/>
            <a:ext cx="15430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39"/>
            <a:ext cx="45148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2C5E-8DD9-2641-84E3-3D737FE4CA00}" type="datetimeFigureOut">
              <a:rPr lang="en-US" smtClean="0"/>
              <a:t>9/12/12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B2A6C-7E6B-FF47-BAD1-679D66D7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00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2C5E-8DD9-2641-84E3-3D737FE4CA00}" type="datetimeFigureOut">
              <a:rPr lang="en-US" smtClean="0"/>
              <a:t>9/12/12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B2A6C-7E6B-FF47-BAD1-679D66D7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09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0"/>
            <a:ext cx="58293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2C5E-8DD9-2641-84E3-3D737FE4CA00}" type="datetimeFigureOut">
              <a:rPr lang="en-US" smtClean="0"/>
              <a:t>9/12/12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B2A6C-7E6B-FF47-BAD1-679D66D7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06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1"/>
            <a:ext cx="3028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1"/>
            <a:ext cx="3028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2C5E-8DD9-2641-84E3-3D737FE4CA00}" type="datetimeFigureOut">
              <a:rPr lang="en-US" smtClean="0"/>
              <a:t>9/12/12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B2A6C-7E6B-FF47-BAD1-679D66D7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705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535113"/>
            <a:ext cx="303014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174875"/>
            <a:ext cx="303014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535113"/>
            <a:ext cx="30313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2174875"/>
            <a:ext cx="30313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2C5E-8DD9-2641-84E3-3D737FE4CA00}" type="datetimeFigureOut">
              <a:rPr lang="en-US" smtClean="0"/>
              <a:t>9/12/12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B2A6C-7E6B-FF47-BAD1-679D66D7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68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2C5E-8DD9-2641-84E3-3D737FE4CA00}" type="datetimeFigureOut">
              <a:rPr lang="en-US" smtClean="0"/>
              <a:t>9/12/12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B2A6C-7E6B-FF47-BAD1-679D66D7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35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2C5E-8DD9-2641-84E3-3D737FE4CA00}" type="datetimeFigureOut">
              <a:rPr lang="en-US" smtClean="0"/>
              <a:t>9/12/12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B2A6C-7E6B-FF47-BAD1-679D66D7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799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73050"/>
            <a:ext cx="22562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273051"/>
            <a:ext cx="383381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435101"/>
            <a:ext cx="22562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2C5E-8DD9-2641-84E3-3D737FE4CA00}" type="datetimeFigureOut">
              <a:rPr lang="en-US" smtClean="0"/>
              <a:t>9/12/12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B2A6C-7E6B-FF47-BAD1-679D66D7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269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9"/>
            <a:ext cx="41148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2C5E-8DD9-2641-84E3-3D737FE4CA00}" type="datetimeFigureOut">
              <a:rPr lang="en-US" smtClean="0"/>
              <a:t>9/12/12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B2A6C-7E6B-FF47-BAD1-679D66D7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17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1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B2C5E-8DD9-2641-84E3-3D737FE4CA00}" type="datetimeFigureOut">
              <a:rPr lang="en-US" smtClean="0"/>
              <a:t>9/12/12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B2A6C-7E6B-FF47-BAD1-679D66D7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4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slideprep1 (1)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15"/>
          <a:stretch/>
        </p:blipFill>
        <p:spPr>
          <a:xfrm>
            <a:off x="0" y="0"/>
            <a:ext cx="6858000" cy="6836420"/>
          </a:xfrm>
        </p:spPr>
      </p:pic>
    </p:spTree>
    <p:extLst>
      <p:ext uri="{BB962C8B-B14F-4D97-AF65-F5344CB8AC3E}">
        <p14:creationId xmlns:p14="http://schemas.microsoft.com/office/powerpoint/2010/main" val="257037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slideshow10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2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slideprep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56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stat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66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slideprep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02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stat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97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slideprep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48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sta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98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stat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16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7stat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84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slideprep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775"/>
            <a:ext cx="6873874" cy="687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21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slidequote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r="-158"/>
          <a:stretch/>
        </p:blipFill>
        <p:spPr>
          <a:xfrm>
            <a:off x="-111124" y="-15875"/>
            <a:ext cx="6985000" cy="6938758"/>
          </a:xfrm>
        </p:spPr>
      </p:pic>
    </p:spTree>
    <p:extLst>
      <p:ext uri="{BB962C8B-B14F-4D97-AF65-F5344CB8AC3E}">
        <p14:creationId xmlns:p14="http://schemas.microsoft.com/office/powerpoint/2010/main" val="4218488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slideprep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4"/>
            <a:ext cx="6857996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32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stat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19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slideprep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42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stat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74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slideprep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73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stat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48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slideprep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91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0</Words>
  <Application>Microsoft Macintosh PowerPoint</Application>
  <PresentationFormat>Custom</PresentationFormat>
  <Paragraphs>0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Joy</dc:creator>
  <cp:lastModifiedBy>Joy</cp:lastModifiedBy>
  <cp:revision>7</cp:revision>
  <dcterms:created xsi:type="dcterms:W3CDTF">2012-09-12T15:01:18Z</dcterms:created>
  <dcterms:modified xsi:type="dcterms:W3CDTF">2012-09-12T20:55:27Z</dcterms:modified>
</cp:coreProperties>
</file>