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17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F28EF6-343E-4E79-B2A9-28C26EA982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E2DC04-AAD9-46CF-94EE-5118DCBD367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981200"/>
            <a:ext cx="7391400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ar-EG" sz="40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اجباري ماجستير ترويح</a:t>
            </a:r>
          </a:p>
          <a:p>
            <a:pPr algn="ctr" rtl="1"/>
            <a:r>
              <a:rPr lang="ar-EG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EG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EG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حلقة بحث في الترويح الرياضي ت ر602</a:t>
            </a:r>
            <a:br>
              <a:rPr lang="ar-EG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ar-EG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endParaRPr lang="ar-EG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EG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ا.د/يحيي حسن -  ا.د/محمد سعيد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8" name="Picture 4" descr="C:\Users\nono5\OneDrive\Desktop\Helwan-university-helwan_egypt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482" y="1"/>
            <a:ext cx="122751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22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18892" y="1524000"/>
            <a:ext cx="9125107" cy="533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5400" b="1" dirty="0"/>
              <a:t>8- اختيار مشكلة هامه فى مجال الترويح الرياضى ودراستها وتطبيق بحثها ونتائجها وتوصياتها و نشرها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37919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ono5\OneDrive\Desktop\coollogo_com-774436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91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ono5\OneDrive\Desktop\ThinkstockPhotos-1604341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3200400"/>
            <a:ext cx="5067300" cy="334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5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62000" y="1295400"/>
            <a:ext cx="7924800" cy="3276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2667000"/>
            <a:ext cx="69333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مفردات مقرر حلقة بحث فى الترويح الرياضى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nono5\OneDrive\Desktop\emoji-810x5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4267200"/>
            <a:ext cx="3317875" cy="210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1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18892" y="1524000"/>
            <a:ext cx="9125107" cy="533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7200" dirty="0" smtClean="0"/>
              <a:t>1- المعرفة الانسانيه</a:t>
            </a:r>
            <a:endParaRPr lang="ar-EG" sz="7200" dirty="0"/>
          </a:p>
        </p:txBody>
      </p:sp>
    </p:spTree>
    <p:extLst>
      <p:ext uri="{BB962C8B-B14F-4D97-AF65-F5344CB8AC3E}">
        <p14:creationId xmlns:p14="http://schemas.microsoft.com/office/powerpoint/2010/main" val="14845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18892" y="1524000"/>
            <a:ext cx="9125107" cy="533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7200" b="1" dirty="0"/>
              <a:t>2- انواع </a:t>
            </a:r>
            <a:r>
              <a:rPr lang="ar-EG" sz="7200" b="1" dirty="0" smtClean="0"/>
              <a:t>المعرفه</a:t>
            </a:r>
            <a:endParaRPr lang="ar-EG" sz="7200" dirty="0"/>
          </a:p>
        </p:txBody>
      </p:sp>
    </p:spTree>
    <p:extLst>
      <p:ext uri="{BB962C8B-B14F-4D97-AF65-F5344CB8AC3E}">
        <p14:creationId xmlns:p14="http://schemas.microsoft.com/office/powerpoint/2010/main" val="37919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18892" y="1524000"/>
            <a:ext cx="9125107" cy="533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7200" b="1" dirty="0"/>
              <a:t>3- مصادر </a:t>
            </a:r>
            <a:r>
              <a:rPr lang="ar-EG" sz="7200" b="1" dirty="0" smtClean="0"/>
              <a:t>المعرفه</a:t>
            </a:r>
            <a:endParaRPr lang="ar-EG" sz="7200" dirty="0"/>
          </a:p>
        </p:txBody>
      </p:sp>
    </p:spTree>
    <p:extLst>
      <p:ext uri="{BB962C8B-B14F-4D97-AF65-F5344CB8AC3E}">
        <p14:creationId xmlns:p14="http://schemas.microsoft.com/office/powerpoint/2010/main" val="37919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18892" y="1524000"/>
            <a:ext cx="9125107" cy="533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5400" b="1" dirty="0"/>
              <a:t>4- اسس اختيار وتحديد </a:t>
            </a:r>
            <a:r>
              <a:rPr lang="ar-EG" sz="5400" b="1" dirty="0" smtClean="0"/>
              <a:t>المشكلة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ar-EG" sz="5400" b="1" dirty="0" smtClean="0"/>
              <a:t> </a:t>
            </a:r>
            <a:r>
              <a:rPr lang="ar-EG" sz="5400" b="1" dirty="0"/>
              <a:t>فى مجال الترويح الرياضى</a:t>
            </a:r>
            <a:br>
              <a:rPr lang="ar-EG" sz="5400" b="1" dirty="0"/>
            </a:b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37919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18892" y="1524000"/>
            <a:ext cx="9125107" cy="533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5400" b="1" dirty="0"/>
              <a:t>5- مناهج البحث العلمى المستخدمة 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فى </a:t>
            </a:r>
            <a:r>
              <a:rPr lang="ar-EG" sz="5400" b="1" dirty="0"/>
              <a:t>بحوث الترويح </a:t>
            </a:r>
            <a:r>
              <a:rPr lang="ar-EG" sz="5400" b="1" dirty="0" smtClean="0"/>
              <a:t>الرياض</a:t>
            </a:r>
            <a:r>
              <a:rPr lang="ar-EG" sz="5400" b="1" dirty="0"/>
              <a:t>ى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37919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18892" y="1524000"/>
            <a:ext cx="9125107" cy="533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7200" b="1" dirty="0"/>
              <a:t>6- تحليل البحوث التى اجريت فى مجال الترويح الرياضى</a:t>
            </a:r>
            <a:endParaRPr lang="ar-EG" sz="7200" dirty="0"/>
          </a:p>
        </p:txBody>
      </p:sp>
    </p:spTree>
    <p:extLst>
      <p:ext uri="{BB962C8B-B14F-4D97-AF65-F5344CB8AC3E}">
        <p14:creationId xmlns:p14="http://schemas.microsoft.com/office/powerpoint/2010/main" val="37919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18892" y="1524000"/>
            <a:ext cx="9125107" cy="5334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7200" b="1" dirty="0"/>
              <a:t>7- المشكلات </a:t>
            </a:r>
            <a:r>
              <a:rPr lang="ar-EG" sz="7200" b="1" dirty="0" smtClean="0"/>
              <a:t>الحديثة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r>
              <a:rPr lang="ar-EG" sz="7200" b="1" dirty="0"/>
              <a:t>فى الترويح الرياضى</a:t>
            </a:r>
            <a:endParaRPr lang="ar-EG" sz="7200" dirty="0"/>
          </a:p>
        </p:txBody>
      </p:sp>
    </p:spTree>
    <p:extLst>
      <p:ext uri="{BB962C8B-B14F-4D97-AF65-F5344CB8AC3E}">
        <p14:creationId xmlns:p14="http://schemas.microsoft.com/office/powerpoint/2010/main" val="37919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56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Dyno Johnson</dc:creator>
  <cp:lastModifiedBy>Dyno Johnson</cp:lastModifiedBy>
  <cp:revision>3</cp:revision>
  <dcterms:created xsi:type="dcterms:W3CDTF">2021-01-08T04:22:50Z</dcterms:created>
  <dcterms:modified xsi:type="dcterms:W3CDTF">2021-01-08T05:38:11Z</dcterms:modified>
</cp:coreProperties>
</file>