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1E2E649-1D4D-4776-99DB-A11F5C6CD4B1}" type="datetimeFigureOut">
              <a:rPr lang="id-ID" smtClean="0"/>
              <a:pPr/>
              <a:t>21/11/2016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94AC451-1611-486D-81C5-3910A10F0407}" type="slidenum">
              <a:rPr lang="id-ID" smtClean="0"/>
              <a:pPr/>
              <a:t>‹#›</a:t>
            </a:fld>
            <a:endParaRPr lang="id-ID"/>
          </a:p>
        </p:txBody>
      </p:sp>
    </p:spTree>
  </p:cSld>
  <p:clrMapOvr>
    <a:masterClrMapping/>
  </p:clrMapOvr>
  <p:transition>
    <p:pull dir="d"/>
    <p:sndAc>
      <p:stSnd>
        <p:snd r:embed="rId1" name="camera.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1E2E649-1D4D-4776-99DB-A11F5C6CD4B1}" type="datetimeFigureOut">
              <a:rPr lang="id-ID" smtClean="0"/>
              <a:pPr/>
              <a:t>21/11/2016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94AC451-1611-486D-81C5-3910A10F0407}" type="slidenum">
              <a:rPr lang="id-ID" smtClean="0"/>
              <a:pPr/>
              <a:t>‹#›</a:t>
            </a:fld>
            <a:endParaRPr lang="id-ID"/>
          </a:p>
        </p:txBody>
      </p:sp>
    </p:spTree>
  </p:cSld>
  <p:clrMapOvr>
    <a:masterClrMapping/>
  </p:clrMapOvr>
  <p:transition>
    <p:pull dir="d"/>
    <p:sndAc>
      <p:stSnd>
        <p:snd r:embed="rId1" name="camera.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1E2E649-1D4D-4776-99DB-A11F5C6CD4B1}" type="datetimeFigureOut">
              <a:rPr lang="id-ID" smtClean="0"/>
              <a:pPr/>
              <a:t>21/11/2016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94AC451-1611-486D-81C5-3910A10F0407}" type="slidenum">
              <a:rPr lang="id-ID" smtClean="0"/>
              <a:pPr/>
              <a:t>‹#›</a:t>
            </a:fld>
            <a:endParaRPr lang="id-ID"/>
          </a:p>
        </p:txBody>
      </p:sp>
    </p:spTree>
  </p:cSld>
  <p:clrMapOvr>
    <a:masterClrMapping/>
  </p:clrMapOvr>
  <p:transition>
    <p:pull dir="d"/>
    <p:sndAc>
      <p:stSnd>
        <p:snd r:embed="rId1" name="camera.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1E2E649-1D4D-4776-99DB-A11F5C6CD4B1}" type="datetimeFigureOut">
              <a:rPr lang="id-ID" smtClean="0"/>
              <a:pPr/>
              <a:t>21/11/2016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94AC451-1611-486D-81C5-3910A10F0407}" type="slidenum">
              <a:rPr lang="id-ID" smtClean="0"/>
              <a:pPr/>
              <a:t>‹#›</a:t>
            </a:fld>
            <a:endParaRPr lang="id-ID"/>
          </a:p>
        </p:txBody>
      </p:sp>
    </p:spTree>
  </p:cSld>
  <p:clrMapOvr>
    <a:masterClrMapping/>
  </p:clrMapOvr>
  <p:transition>
    <p:pull dir="d"/>
    <p:sndAc>
      <p:stSnd>
        <p:snd r:embed="rId1" name="camera.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E2E649-1D4D-4776-99DB-A11F5C6CD4B1}" type="datetimeFigureOut">
              <a:rPr lang="id-ID" smtClean="0"/>
              <a:pPr/>
              <a:t>21/11/2016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94AC451-1611-486D-81C5-3910A10F0407}" type="slidenum">
              <a:rPr lang="id-ID" smtClean="0"/>
              <a:pPr/>
              <a:t>‹#›</a:t>
            </a:fld>
            <a:endParaRPr lang="id-ID"/>
          </a:p>
        </p:txBody>
      </p:sp>
    </p:spTree>
  </p:cSld>
  <p:clrMapOvr>
    <a:masterClrMapping/>
  </p:clrMapOvr>
  <p:transition>
    <p:pull dir="d"/>
    <p:sndAc>
      <p:stSnd>
        <p:snd r:embed="rId1" name="camera.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1E2E649-1D4D-4776-99DB-A11F5C6CD4B1}" type="datetimeFigureOut">
              <a:rPr lang="id-ID" smtClean="0"/>
              <a:pPr/>
              <a:t>21/11/2016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94AC451-1611-486D-81C5-3910A10F0407}" type="slidenum">
              <a:rPr lang="id-ID" smtClean="0"/>
              <a:pPr/>
              <a:t>‹#›</a:t>
            </a:fld>
            <a:endParaRPr lang="id-ID"/>
          </a:p>
        </p:txBody>
      </p:sp>
    </p:spTree>
  </p:cSld>
  <p:clrMapOvr>
    <a:masterClrMapping/>
  </p:clrMapOvr>
  <p:transition>
    <p:pull dir="d"/>
    <p:sndAc>
      <p:stSnd>
        <p:snd r:embed="rId1" name="camera.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1E2E649-1D4D-4776-99DB-A11F5C6CD4B1}" type="datetimeFigureOut">
              <a:rPr lang="id-ID" smtClean="0"/>
              <a:pPr/>
              <a:t>21/11/2016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94AC451-1611-486D-81C5-3910A10F0407}" type="slidenum">
              <a:rPr lang="id-ID" smtClean="0"/>
              <a:pPr/>
              <a:t>‹#›</a:t>
            </a:fld>
            <a:endParaRPr lang="id-ID"/>
          </a:p>
        </p:txBody>
      </p:sp>
    </p:spTree>
  </p:cSld>
  <p:clrMapOvr>
    <a:masterClrMapping/>
  </p:clrMapOvr>
  <p:transition>
    <p:pull dir="d"/>
    <p:sndAc>
      <p:stSnd>
        <p:snd r:embed="rId1" name="camera.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1E2E649-1D4D-4776-99DB-A11F5C6CD4B1}" type="datetimeFigureOut">
              <a:rPr lang="id-ID" smtClean="0"/>
              <a:pPr/>
              <a:t>21/11/2016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94AC451-1611-486D-81C5-3910A10F0407}" type="slidenum">
              <a:rPr lang="id-ID" smtClean="0"/>
              <a:pPr/>
              <a:t>‹#›</a:t>
            </a:fld>
            <a:endParaRPr lang="id-ID"/>
          </a:p>
        </p:txBody>
      </p:sp>
    </p:spTree>
  </p:cSld>
  <p:clrMapOvr>
    <a:masterClrMapping/>
  </p:clrMapOvr>
  <p:transition>
    <p:pull dir="d"/>
    <p:sndAc>
      <p:stSnd>
        <p:snd r:embed="rId1" name="camera.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2E649-1D4D-4776-99DB-A11F5C6CD4B1}" type="datetimeFigureOut">
              <a:rPr lang="id-ID" smtClean="0"/>
              <a:pPr/>
              <a:t>21/11/2016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94AC451-1611-486D-81C5-3910A10F0407}" type="slidenum">
              <a:rPr lang="id-ID" smtClean="0"/>
              <a:pPr/>
              <a:t>‹#›</a:t>
            </a:fld>
            <a:endParaRPr lang="id-ID"/>
          </a:p>
        </p:txBody>
      </p:sp>
    </p:spTree>
  </p:cSld>
  <p:clrMapOvr>
    <a:masterClrMapping/>
  </p:clrMapOvr>
  <p:transition>
    <p:pull dir="d"/>
    <p:sndAc>
      <p:stSnd>
        <p:snd r:embed="rId1" name="camera.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2E649-1D4D-4776-99DB-A11F5C6CD4B1}" type="datetimeFigureOut">
              <a:rPr lang="id-ID" smtClean="0"/>
              <a:pPr/>
              <a:t>21/11/2016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94AC451-1611-486D-81C5-3910A10F0407}" type="slidenum">
              <a:rPr lang="id-ID" smtClean="0"/>
              <a:pPr/>
              <a:t>‹#›</a:t>
            </a:fld>
            <a:endParaRPr lang="id-ID"/>
          </a:p>
        </p:txBody>
      </p:sp>
    </p:spTree>
  </p:cSld>
  <p:clrMapOvr>
    <a:masterClrMapping/>
  </p:clrMapOvr>
  <p:transition>
    <p:pull dir="d"/>
    <p:sndAc>
      <p:stSnd>
        <p:snd r:embed="rId1" name="camera.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2E649-1D4D-4776-99DB-A11F5C6CD4B1}" type="datetimeFigureOut">
              <a:rPr lang="id-ID" smtClean="0"/>
              <a:pPr/>
              <a:t>21/11/2016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94AC451-1611-486D-81C5-3910A10F0407}" type="slidenum">
              <a:rPr lang="id-ID" smtClean="0"/>
              <a:pPr/>
              <a:t>‹#›</a:t>
            </a:fld>
            <a:endParaRPr lang="id-ID"/>
          </a:p>
        </p:txBody>
      </p:sp>
    </p:spTree>
  </p:cSld>
  <p:clrMapOvr>
    <a:masterClrMapping/>
  </p:clrMapOvr>
  <p:transition>
    <p:pull dir="d"/>
    <p:sndAc>
      <p:stSnd>
        <p:snd r:embed="rId1" name="camera.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2E649-1D4D-4776-99DB-A11F5C6CD4B1}" type="datetimeFigureOut">
              <a:rPr lang="id-ID" smtClean="0"/>
              <a:pPr/>
              <a:t>21/11/2016</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AC451-1611-486D-81C5-3910A10F0407}"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pull dir="d"/>
    <p:sndAc>
      <p:stSnd>
        <p:snd r:embed="rId13" name="camera.wav" builtIn="1"/>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1000"/>
            <a:lum/>
          </a:blip>
          <a:srcRect/>
          <a:stretch>
            <a:fillRect r="-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14290"/>
            <a:ext cx="8643998" cy="6429420"/>
          </a:xfrm>
        </p:spPr>
        <p:txBody>
          <a:bodyPr>
            <a:normAutofit/>
          </a:bodyPr>
          <a:lstStyle/>
          <a:p>
            <a:r>
              <a:rPr lang="id-ID"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AMAT RHANG MANYANG</a:t>
            </a:r>
          </a:p>
          <a:p>
            <a:endParaRPr lang="id-ID"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r>
              <a:rPr lang="id-ID"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By : Group 5</a:t>
            </a:r>
          </a:p>
          <a:p>
            <a:endParaRPr lang="id-ID"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r>
              <a:rPr lang="id-ID"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Zaharatul Aini</a:t>
            </a:r>
          </a:p>
          <a:p>
            <a:r>
              <a:rPr lang="id-ID"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w</a:t>
            </a:r>
            <a:r>
              <a:rPr lang="en-US" sz="2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a:t>
            </a:r>
            <a:r>
              <a:rPr lang="id-ID" sz="2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TTINI</a:t>
            </a:r>
            <a:endParaRPr lang="id-ID"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r>
              <a:rPr lang="id-ID"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MARDIANI</a:t>
            </a:r>
          </a:p>
          <a:p>
            <a:r>
              <a:rPr lang="id-ID"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Nuratul Iqrama</a:t>
            </a:r>
          </a:p>
          <a:p>
            <a:endParaRPr lang="id-ID"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r>
              <a:rPr lang="id-ID"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Class : XI Ipa1</a:t>
            </a:r>
          </a:p>
          <a:p>
            <a:endParaRPr lang="id-ID"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endParaRPr lang="id-ID"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endParaRPr lang="id-ID"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4" name="Oval Callout 3"/>
          <p:cNvSpPr/>
          <p:nvPr/>
        </p:nvSpPr>
        <p:spPr>
          <a:xfrm>
            <a:off x="500034" y="5357826"/>
            <a:ext cx="3786214" cy="107154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Narative Text</a:t>
            </a:r>
          </a:p>
          <a:p>
            <a:pPr algn="ctr"/>
            <a:r>
              <a:rPr lang="id-ID"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14 November 2016</a:t>
            </a:r>
            <a:endParaRPr lang="id-ID"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edge/>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strips(downLeft)">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heel(4)">
                                      <p:cBhvr>
                                        <p:cTn id="38" dur="20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 calcmode="lin" valueType="num">
                                      <p:cBhvr additive="base">
                                        <p:cTn id="43" dur="500" fill="hold"/>
                                        <p:tgtEl>
                                          <p:spTgt spid="4">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additive="base">
                                        <p:cTn id="5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id-ID" dirty="0" smtClean="0"/>
          </a:p>
          <a:p>
            <a:pPr>
              <a:buNone/>
            </a:pPr>
            <a:endParaRPr lang="id-ID" dirty="0" smtClean="0"/>
          </a:p>
          <a:p>
            <a:pPr>
              <a:buNone/>
            </a:pPr>
            <a:endParaRPr lang="id-ID" dirty="0" smtClean="0"/>
          </a:p>
          <a:p>
            <a:pPr>
              <a:buNone/>
            </a:pPr>
            <a:endParaRPr lang="id-ID" dirty="0" smtClean="0"/>
          </a:p>
          <a:p>
            <a:pPr>
              <a:buNone/>
            </a:pPr>
            <a:endParaRPr lang="id-ID" dirty="0" smtClean="0"/>
          </a:p>
          <a:p>
            <a:pPr>
              <a:buNone/>
            </a:pPr>
            <a:endParaRPr lang="id-ID" dirty="0" smtClean="0"/>
          </a:p>
          <a:p>
            <a:pPr>
              <a:buNone/>
            </a:pPr>
            <a:endParaRPr lang="id-ID" dirty="0" smtClean="0"/>
          </a:p>
          <a:p>
            <a:pPr>
              <a:buNone/>
            </a:pPr>
            <a:endParaRPr lang="id-ID" dirty="0" smtClean="0"/>
          </a:p>
          <a:p>
            <a:pPr>
              <a:buNone/>
            </a:pPr>
            <a:endParaRPr lang="id-ID" dirty="0" smtClean="0"/>
          </a:p>
          <a:p>
            <a:pPr>
              <a:buNone/>
            </a:pPr>
            <a:r>
              <a:rPr lang="id-ID" dirty="0" smtClean="0"/>
              <a:t>      Then hurricance, thunderboit and swoop down...</a:t>
            </a:r>
          </a:p>
          <a:p>
            <a:pPr>
              <a:buNone/>
            </a:pPr>
            <a:r>
              <a:rPr lang="id-ID" dirty="0" smtClean="0"/>
              <a:t>       Amat and wealth to change be stone.</a:t>
            </a:r>
            <a:endParaRPr lang="id-ID" dirty="0"/>
          </a:p>
        </p:txBody>
      </p:sp>
    </p:spTree>
  </p:cSld>
  <p:clrMapOvr>
    <a:masterClrMapping/>
  </p:clrMapOvr>
  <p:transition>
    <p:wedg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iterate type="lt">
                                    <p:tmPct val="0"/>
                                  </p:iterate>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p:cTn id="7"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iterate type="lt">
                                    <p:tmPct val="0"/>
                                  </p:iterate>
                                  <p:childTnLst>
                                    <p:set>
                                      <p:cBhvr>
                                        <p:cTn id="14" dur="1" fill="hold">
                                          <p:stCondLst>
                                            <p:cond delay="0"/>
                                          </p:stCondLst>
                                        </p:cTn>
                                        <p:tgtEl>
                                          <p:spTgt spid="3">
                                            <p:txEl>
                                              <p:pRg st="10" end="10"/>
                                            </p:txEl>
                                          </p:spTgt>
                                        </p:tgtEl>
                                        <p:attrNameLst>
                                          <p:attrName>style.visibility</p:attrName>
                                        </p:attrNameLst>
                                      </p:cBhvr>
                                      <p:to>
                                        <p:strVal val="visible"/>
                                      </p:to>
                                    </p:set>
                                    <p:anim calcmode="lin" valueType="num">
                                      <p:cBhvr>
                                        <p:cTn id="15"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id-ID" dirty="0"/>
          </a:p>
        </p:txBody>
      </p:sp>
      <p:sp>
        <p:nvSpPr>
          <p:cNvPr id="4" name="Rectangle 3"/>
          <p:cNvSpPr/>
          <p:nvPr/>
        </p:nvSpPr>
        <p:spPr>
          <a:xfrm>
            <a:off x="785786" y="0"/>
            <a:ext cx="6215106" cy="4143404"/>
          </a:xfrm>
          <a:prstGeom prst="rect">
            <a:avLst/>
          </a:prstGeom>
          <a:noFill/>
        </p:spPr>
        <p:txBody>
          <a:bodyPr wrap="none" lIns="91440" tIns="45720" rIns="91440" bIns="4572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THANKS FOR </a:t>
            </a:r>
          </a:p>
          <a:p>
            <a:pPr algn="ctr"/>
            <a:r>
              <a:rPr lang="id-I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YOUR</a:t>
            </a:r>
          </a:p>
          <a:p>
            <a:pPr algn="ctr"/>
            <a:r>
              <a:rPr lang="id-I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ATTENTION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edge/>
    <p:sndAc>
      <p:stSnd>
        <p:snd r:embed="rId2" name="cashreg.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5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4">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p:cTn id="11" dur="15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4">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15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5000" fill="hold"/>
                                        <p:tgtEl>
                                          <p:spTgt spid="4">
                                            <p:txEl>
                                              <p:pRg st="2" end="2"/>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buNone/>
            </a:pPr>
            <a:r>
              <a:rPr lang="id-ID"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id-ID" b="1" cap="all" dirty="0">
              <a:ln/>
              <a:solidFill>
                <a:schemeClr val="accent1"/>
              </a:solidFill>
              <a:effectLst>
                <a:reflection blurRad="10000" stA="55000" endPos="48000" dist="500" dir="5400000" sy="-100000" algn="bl" rotWithShape="0"/>
              </a:effectLst>
            </a:endParaRPr>
          </a:p>
        </p:txBody>
      </p:sp>
      <p:sp>
        <p:nvSpPr>
          <p:cNvPr id="4" name="Rectangle 3"/>
          <p:cNvSpPr/>
          <p:nvPr/>
        </p:nvSpPr>
        <p:spPr>
          <a:xfrm>
            <a:off x="4214810" y="285728"/>
            <a:ext cx="4786346" cy="28575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id-ID"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0nce upon a time, a village pasie near senara swamp in Raya river Aceh. There lived a family with a widow and a son named Amat Rhang Manyang . They were poor.</a:t>
            </a:r>
            <a:endParaRPr lang="id-ID"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checker dir="vert"/>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anim calcmode="lin" valueType="num">
                                      <p:cBhvr>
                                        <p:cTn id="8" dur="2000" fill="hold"/>
                                        <p:tgtEl>
                                          <p:spTgt spid="4">
                                            <p:bg/>
                                          </p:spTgt>
                                        </p:tgtEl>
                                        <p:attrNameLst>
                                          <p:attrName>style.rotation</p:attrName>
                                        </p:attrNameLst>
                                      </p:cBhvr>
                                      <p:tavLst>
                                        <p:tav tm="0">
                                          <p:val>
                                            <p:fltVal val="720"/>
                                          </p:val>
                                        </p:tav>
                                        <p:tav tm="100000">
                                          <p:val>
                                            <p:fltVal val="0"/>
                                          </p:val>
                                        </p:tav>
                                      </p:tavLst>
                                    </p:anim>
                                    <p:anim calcmode="lin" valueType="num">
                                      <p:cBhvr>
                                        <p:cTn id="9" dur="2000" fill="hold"/>
                                        <p:tgtEl>
                                          <p:spTgt spid="4">
                                            <p:bg/>
                                          </p:spTgt>
                                        </p:tgtEl>
                                        <p:attrNameLst>
                                          <p:attrName>ppt_h</p:attrName>
                                        </p:attrNameLst>
                                      </p:cBhvr>
                                      <p:tavLst>
                                        <p:tav tm="0">
                                          <p:val>
                                            <p:fltVal val="0"/>
                                          </p:val>
                                        </p:tav>
                                        <p:tav tm="100000">
                                          <p:val>
                                            <p:strVal val="#ppt_h"/>
                                          </p:val>
                                        </p:tav>
                                      </p:tavLst>
                                    </p:anim>
                                    <p:anim calcmode="lin" valueType="num">
                                      <p:cBhvr>
                                        <p:cTn id="10" dur="2000" fill="hold"/>
                                        <p:tgtEl>
                                          <p:spTgt spid="4">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tgtEl>
                                          <p:spTgt spid="4">
                                            <p:txEl>
                                              <p:pRg st="0" end="0"/>
                                            </p:txEl>
                                          </p:spTgt>
                                        </p:tgtEl>
                                      </p:cBhvr>
                                    </p:animEffect>
                                    <p:anim calcmode="lin" valueType="num">
                                      <p:cBhvr>
                                        <p:cTn id="14"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15"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15436" cy="642942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buNone/>
            </a:pPr>
            <a:endParaRPr lang="id-ID"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buNone/>
            </a:pPr>
            <a:endParaRPr lang="id-ID"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buNone/>
            </a:pPr>
            <a:endParaRPr lang="id-ID"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Rounded Rectangle 3"/>
          <p:cNvSpPr/>
          <p:nvPr/>
        </p:nvSpPr>
        <p:spPr>
          <a:xfrm>
            <a:off x="1571572" y="785794"/>
            <a:ext cx="7572428" cy="257176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r>
              <a:rPr lang="id-ID"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One day his father was sick and finally his father death. Because of the death they lived in trouble. Amat thought to make difference to their fate. Then he went to another side of country.</a:t>
            </a:r>
            <a:endParaRPr lang="id-ID"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Content Placeholder 2"/>
          <p:cNvSpPr txBox="1">
            <a:spLocks/>
          </p:cNvSpPr>
          <p:nvPr/>
        </p:nvSpPr>
        <p:spPr>
          <a:xfrm>
            <a:off x="0" y="0"/>
            <a:ext cx="9082118" cy="6796110"/>
          </a:xfrm>
          <a:prstGeom prst="rect">
            <a:avLst/>
          </a:prstGeom>
        </p:spPr>
        <p:txBody>
          <a:bodyPr vert="horz" lIns="91440" tIns="45720" rIns="91440" bIns="45720" rtlCol="0">
            <a:normAutofit/>
            <a:scene3d>
              <a:camera prst="orthographicFront"/>
              <a:lightRig rig="glow" dir="tl">
                <a:rot lat="0" lon="0" rev="5400000"/>
              </a:lightRig>
            </a:scene3d>
            <a:sp3d contourW="12700">
              <a:bevelT w="25400" h="25400"/>
              <a:contourClr>
                <a:schemeClr val="accent6">
                  <a:shade val="73000"/>
                </a:schemeClr>
              </a:contourClr>
            </a:sp3d>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d-ID" sz="3200" b="1" i="0" u="none" strike="noStrike" kern="1200" cap="none" spc="0" normalizeH="0" baseline="0" noProof="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d-ID" sz="3200" b="1" i="0" u="none" strike="noStrike" kern="1200" cap="none" spc="0" normalizeH="0" baseline="0" noProof="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d-ID" sz="3200" b="1" i="0" u="none" strike="noStrike" kern="1200" cap="none" spc="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n-lt"/>
              <a:ea typeface="+mn-ea"/>
              <a:cs typeface="+mn-cs"/>
            </a:endParaRPr>
          </a:p>
        </p:txBody>
      </p:sp>
    </p:spTree>
  </p:cSld>
  <p:clrMapOvr>
    <a:masterClrMapping/>
  </p:clrMapOvr>
  <p:transition>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0"/>
            <a:ext cx="9001156" cy="6858000"/>
          </a:xfrm>
        </p:spPr>
        <p:txBody>
          <a:bodyPr/>
          <a:lstStyle/>
          <a:p>
            <a:pPr>
              <a:buNone/>
            </a:pPr>
            <a:endParaRPr lang="id-ID" dirty="0"/>
          </a:p>
        </p:txBody>
      </p:sp>
      <p:sp>
        <p:nvSpPr>
          <p:cNvPr id="5" name="Flowchart: Alternate Process 4"/>
          <p:cNvSpPr/>
          <p:nvPr/>
        </p:nvSpPr>
        <p:spPr>
          <a:xfrm>
            <a:off x="3214678" y="285728"/>
            <a:ext cx="5929322" cy="2857496"/>
          </a:xfrm>
          <a:prstGeom prst="flowChartAlternateProcess">
            <a:avLst/>
          </a:prstGeom>
        </p:spPr>
        <p:style>
          <a:lnRef idx="1">
            <a:schemeClr val="accent4"/>
          </a:lnRef>
          <a:fillRef idx="3">
            <a:schemeClr val="accent4"/>
          </a:fillRef>
          <a:effectRef idx="2">
            <a:schemeClr val="accent4"/>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r>
              <a:rPr lang="id-ID"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One night, Amat told his plan to his mother and he asked permission to his mother.But his mother did not agree with him. It made Amat sad and always asked that from his mother. Finally his mother blessed him to went.</a:t>
            </a:r>
            <a:endParaRPr lang="id-ID"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split orient="vert" dir="in"/>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id-ID" dirty="0" smtClean="0"/>
          </a:p>
          <a:p>
            <a:pPr>
              <a:buNone/>
            </a:pPr>
            <a:endParaRPr lang="id-ID" dirty="0" smtClean="0"/>
          </a:p>
        </p:txBody>
      </p:sp>
      <p:sp>
        <p:nvSpPr>
          <p:cNvPr id="4" name="Flowchart: Internal Storage 3"/>
          <p:cNvSpPr/>
          <p:nvPr/>
        </p:nvSpPr>
        <p:spPr>
          <a:xfrm>
            <a:off x="214282" y="428604"/>
            <a:ext cx="3071834" cy="5000660"/>
          </a:xfrm>
          <a:prstGeom prst="flowChartInternalStorage">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r>
              <a:rPr lang="id-ID"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And then Amad went to another side of country. Amat worked with a rich merchant. He worked dilligently and he always pray to the God.</a:t>
            </a:r>
            <a:endParaRPr lang="id-ID"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wedg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Scale>
                                      <p:cBhvr>
                                        <p:cTn id="7"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xEl>
                                              <p:pRg st="0" end="0"/>
                                            </p:txEl>
                                          </p:spTgt>
                                        </p:tgtEl>
                                        <p:attrNameLst>
                                          <p:attrName>ppt_x</p:attrName>
                                          <p:attrName>ppt_y</p:attrName>
                                        </p:attrNameLst>
                                      </p:cBhvr>
                                    </p:animMotion>
                                    <p:animEffect transition="in" filter="fade">
                                      <p:cBhvr>
                                        <p:cTn id="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46" y="0"/>
            <a:ext cx="9358346" cy="6858000"/>
          </a:xfrm>
        </p:spPr>
        <p:txBody>
          <a:bodyPr/>
          <a:lstStyle/>
          <a:p>
            <a:pPr>
              <a:buNone/>
            </a:pPr>
            <a:endParaRPr lang="id-ID" dirty="0" smtClean="0"/>
          </a:p>
        </p:txBody>
      </p:sp>
      <p:sp>
        <p:nvSpPr>
          <p:cNvPr id="4" name="Rectangle 3"/>
          <p:cNvSpPr/>
          <p:nvPr/>
        </p:nvSpPr>
        <p:spPr>
          <a:xfrm>
            <a:off x="0" y="0"/>
            <a:ext cx="3143240" cy="5072098"/>
          </a:xfrm>
          <a:prstGeom prst="rect">
            <a:avLst/>
          </a:prstGeom>
        </p:spPr>
        <p:style>
          <a:lnRef idx="3">
            <a:schemeClr val="lt1"/>
          </a:lnRef>
          <a:fillRef idx="1">
            <a:schemeClr val="accent6"/>
          </a:fillRef>
          <a:effectRef idx="1">
            <a:schemeClr val="accent6"/>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id-ID" sz="2400" b="1" dirty="0" smtClean="0">
                <a:ln/>
                <a:solidFill>
                  <a:schemeClr val="accent3"/>
                </a:solidFill>
              </a:rPr>
              <a:t>     Some years later, Amat was be a rich people and married with rich merchant’s daughter. He was manage all of property his parent in law. Now, he forget to pray. One day his wife asked to him for meet with his parent. After that, Amat went to his born country with a luxurious ship.</a:t>
            </a:r>
            <a:endParaRPr lang="id-ID" sz="2400" b="1" dirty="0">
              <a:ln/>
              <a:solidFill>
                <a:schemeClr val="accent3"/>
              </a:solidFill>
            </a:endParaRPr>
          </a:p>
        </p:txBody>
      </p:sp>
    </p:spTree>
  </p:cSld>
  <p:clrMapOvr>
    <a:masterClrMapping/>
  </p:clrMapOvr>
  <p:transition>
    <p:pull dir="d"/>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id-ID" dirty="0"/>
          </a:p>
        </p:txBody>
      </p:sp>
      <p:sp>
        <p:nvSpPr>
          <p:cNvPr id="4" name="Vertical Scroll 3"/>
          <p:cNvSpPr/>
          <p:nvPr/>
        </p:nvSpPr>
        <p:spPr>
          <a:xfrm>
            <a:off x="4500562" y="928670"/>
            <a:ext cx="4357686" cy="5214974"/>
          </a:xfrm>
          <a:prstGeom prst="verticalScroll">
            <a:avLst/>
          </a:prstGeom>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r>
              <a:rPr lang="id-ID"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When arrived in the born country. Amat go down from the ship his mother hear about Amat come back.</a:t>
            </a:r>
            <a:endParaRPr lang="id-ID"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randomBar dir="vert"/>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id-ID" dirty="0"/>
          </a:p>
        </p:txBody>
      </p:sp>
      <p:sp>
        <p:nvSpPr>
          <p:cNvPr id="4" name="Oval Callout 3"/>
          <p:cNvSpPr/>
          <p:nvPr/>
        </p:nvSpPr>
        <p:spPr>
          <a:xfrm>
            <a:off x="3214678" y="1571612"/>
            <a:ext cx="5929322" cy="3929090"/>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d-ID"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And immediately went to beach, she doesn’t forgot to bring Amat’s favorite food.</a:t>
            </a:r>
            <a:endParaRPr lang="id-ID"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wedg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id-ID" dirty="0"/>
          </a:p>
        </p:txBody>
      </p:sp>
      <p:sp>
        <p:nvSpPr>
          <p:cNvPr id="5" name="Rectangle 4"/>
          <p:cNvSpPr/>
          <p:nvPr/>
        </p:nvSpPr>
        <p:spPr>
          <a:xfrm>
            <a:off x="5786446" y="214290"/>
            <a:ext cx="3357554" cy="650085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r>
              <a:rPr lang="id-ID" sz="2400" dirty="0" smtClean="0"/>
              <a:t>Arrived at the beach , she called Amat and Said Amat was her son. But Amat want not to admit that woman was his mother. Because he was shy to his wife, if is mother was a poor grand mother and Amat order his worker to dray that woman from in front of Amat. Then her mother Said “ ya Allah if that true a man in front of me, Amat my son so curse him and his wealthbe stone...”</a:t>
            </a:r>
            <a:endParaRPr lang="id-ID" sz="2400" dirty="0"/>
          </a:p>
        </p:txBody>
      </p:sp>
    </p:spTree>
  </p:cSld>
  <p:clrMapOvr>
    <a:masterClrMapping/>
  </p:clrMapOvr>
  <p:transition>
    <p:wipe/>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211</TotalTime>
  <Words>383</Words>
  <Application>Microsoft Office PowerPoint</Application>
  <PresentationFormat>On-screen Show (4:3)</PresentationFormat>
  <Paragraphs>38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FAISAL</dc:creator>
  <cp:lastModifiedBy>X</cp:lastModifiedBy>
  <cp:revision>32</cp:revision>
  <dcterms:created xsi:type="dcterms:W3CDTF">2016-11-08T09:56:28Z</dcterms:created>
  <dcterms:modified xsi:type="dcterms:W3CDTF">2016-11-21T02:58:10Z</dcterms:modified>
</cp:coreProperties>
</file>