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76" r:id="rId9"/>
    <p:sldId id="277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49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323F-5C6D-432B-8B28-A29EA4B1C8B3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7967-0341-4B45-95F3-9BB3AAA3A33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387603"/>
            <a:ext cx="7772400" cy="1470025"/>
          </a:xfrm>
        </p:spPr>
        <p:txBody>
          <a:bodyPr>
            <a:normAutofit/>
          </a:bodyPr>
          <a:lstStyle/>
          <a:p>
            <a:r>
              <a:rPr lang="id-ID" sz="6600" b="1" smtClean="0"/>
              <a:t>STEREOKIMIA</a:t>
            </a:r>
            <a:endParaRPr lang="id-ID" sz="6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06" y="99986"/>
            <a:ext cx="5286412" cy="828684"/>
          </a:xfrm>
        </p:spPr>
        <p:txBody>
          <a:bodyPr>
            <a:normAutofit/>
          </a:bodyPr>
          <a:lstStyle/>
          <a:p>
            <a:pPr algn="l"/>
            <a:r>
              <a:rPr lang="id-ID" sz="2400" b="1" smtClean="0">
                <a:solidFill>
                  <a:schemeClr val="tx1"/>
                </a:solidFill>
                <a:latin typeface="Book Antiqua" pitchFamily="18" charset="0"/>
              </a:rPr>
              <a:t>Kimia Organik Lanjut</a:t>
            </a:r>
            <a:endParaRPr lang="id-ID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2" y="2428868"/>
            <a:ext cx="4500594" cy="1428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643438" y="3571876"/>
            <a:ext cx="4500594" cy="14287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 Diagonal Corner Rectangle 5"/>
          <p:cNvSpPr/>
          <p:nvPr/>
        </p:nvSpPr>
        <p:spPr>
          <a:xfrm>
            <a:off x="71438" y="4214818"/>
            <a:ext cx="4572000" cy="571504"/>
          </a:xfrm>
          <a:prstGeom prst="round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smtClean="0"/>
              <a:t>Maker : Alfahru Mangidi</a:t>
            </a:r>
            <a:endParaRPr lang="id-ID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1143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sz="6600" b="1" smtClean="0"/>
              <a:t>TERIMA KASIH</a:t>
            </a:r>
            <a:endParaRPr lang="id-ID" sz="6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id-ID" smtClean="0"/>
              <a:t>	Isomer </a:t>
            </a:r>
            <a:r>
              <a:rPr lang="id-ID"/>
              <a:t>ruang adalah isomer-isomer yang berbeda pada tata letak atom (C) di </a:t>
            </a:r>
            <a:r>
              <a:rPr lang="id-ID" smtClean="0"/>
              <a:t>dalam ruang.</a:t>
            </a:r>
          </a:p>
          <a:p>
            <a:pPr marL="0" indent="0" algn="just">
              <a:buNone/>
            </a:pPr>
            <a:endParaRPr lang="id-ID" smtClean="0"/>
          </a:p>
          <a:p>
            <a:pPr marL="514350" lvl="0" indent="-514350">
              <a:buAutoNum type="arabicPeriod"/>
            </a:pPr>
            <a:r>
              <a:rPr lang="id-ID" b="1" smtClean="0"/>
              <a:t>Isomer Geometri</a:t>
            </a:r>
            <a:endParaRPr lang="id-ID"/>
          </a:p>
          <a:p>
            <a:pPr marL="0" indent="0" algn="just">
              <a:buNone/>
            </a:pPr>
            <a:r>
              <a:rPr lang="id-ID" smtClean="0"/>
              <a:t>Jenis </a:t>
            </a:r>
            <a:r>
              <a:rPr lang="id-ID"/>
              <a:t>isomer ini hanya terdapat pada senyawa  alkena dan senyawa siklik. </a:t>
            </a:r>
            <a:endParaRPr lang="id-ID" smtClean="0"/>
          </a:p>
          <a:p>
            <a:pPr marL="400050" lvl="1" indent="0"/>
            <a:endParaRPr lang="id-ID" b="1"/>
          </a:p>
        </p:txBody>
      </p:sp>
      <p:pic>
        <p:nvPicPr>
          <p:cNvPr id="7" name="Picture 6" descr="Picture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8867"/>
            <a:ext cx="3322046" cy="956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icture20.pn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76038" y="2286006"/>
            <a:ext cx="6724986" cy="2500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" name="Picture 8" descr="Picture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2" y="857232"/>
            <a:ext cx="4748392" cy="585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pPr algn="l"/>
            <a:r>
              <a:rPr lang="id-ID" b="1" smtClean="0"/>
              <a:t>Lanjutan...</a:t>
            </a:r>
            <a:endParaRPr lang="id-ID" b="1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57242" y="1714488"/>
            <a:ext cx="7872410" cy="4340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b="1" smtClean="0"/>
              <a:t>	Isomer cis trans Juga dikenal tata nama isomer geometri dengan menggunakan awalan E (entgegen) yang setara dengan trans. Dan Z (zusammen) yang setara dengan cis. Kedua awalan tersebut berasal dari bahasa jerman yang artinya berlawanan (entgegen) dan bersamaan (zusammen).</a:t>
            </a:r>
            <a:endParaRPr lang="id-ID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3600" b="1" smtClean="0"/>
              <a:t>Isomer </a:t>
            </a:r>
            <a:r>
              <a:rPr lang="id-ID" sz="3600" b="1"/>
              <a:t>cis-trans  </a:t>
            </a:r>
            <a:r>
              <a:rPr lang="id-ID" sz="3600" b="1" smtClean="0"/>
              <a:t>pada </a:t>
            </a:r>
            <a:r>
              <a:rPr lang="id-ID" sz="3600" b="1"/>
              <a:t>senyawa siklik.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" name="Picture 4" descr="Picture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571612"/>
            <a:ext cx="7668135" cy="2511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285720" y="4470638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smtClean="0"/>
              <a:t>	Sifat isomer cis dan trans adalah apabila dipanaskan akan mengalami reaksi dehiddrasi( untuk bentuk isomer cis ) atau reaksi isomerisasi yang diikuti dengan reaksi dehidrasi (untuk bentuk isomer trans).</a:t>
            </a:r>
            <a:endParaRPr lang="id-ID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" name="Picture 4" descr="Picture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784104"/>
            <a:ext cx="7000924" cy="2573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357158" y="714356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smtClean="0"/>
              <a:t>Lanjutan...</a:t>
            </a:r>
            <a:endParaRPr lang="id-ID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357190" y="85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3600" b="1" smtClean="0"/>
              <a:t>2. ISOMER OPTIK</a:t>
            </a:r>
            <a:br>
              <a:rPr lang="id-ID" sz="3600" b="1" smtClean="0"/>
            </a:br>
            <a:endParaRPr lang="id-ID" sz="3600" b="1"/>
          </a:p>
        </p:txBody>
      </p:sp>
      <p:sp>
        <p:nvSpPr>
          <p:cNvPr id="6" name="Rectangle 5"/>
          <p:cNvSpPr/>
          <p:nvPr/>
        </p:nvSpPr>
        <p:spPr>
          <a:xfrm>
            <a:off x="714348" y="1874587"/>
            <a:ext cx="7715304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id-ID" sz="3600" i="1" smtClean="0"/>
              <a:t>	Pada isomer optik. Kedua sifat tersebut sama, perbedaanya terletak pada kemampuan untuk mempolarisasikan cahaya, apakah akan searah jarum jam (+) atau berlawanan jarum jam (-).</a:t>
            </a:r>
            <a:endParaRPr lang="id-ID" sz="36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86" y="1428736"/>
            <a:ext cx="8082628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b="1" i="1" smtClean="0"/>
              <a:t>	</a:t>
            </a:r>
            <a:r>
              <a:rPr lang="id-ID" sz="3600" b="1" i="1" smtClean="0"/>
              <a:t>Isomer optik </a:t>
            </a:r>
            <a:r>
              <a:rPr lang="id-ID" sz="2800" smtClean="0"/>
              <a:t>disebut juga sebagai </a:t>
            </a:r>
            <a:r>
              <a:rPr lang="id-ID" sz="2800" smtClean="0">
                <a:latin typeface="Arial Rounded MT Bold" pitchFamily="34" charset="0"/>
              </a:rPr>
              <a:t>enantiomer, dan setiap enantiomer yang mempuyai sebuah atom C* atau sebuah pusat khiral</a:t>
            </a:r>
            <a:r>
              <a:rPr lang="id-ID" sz="2800" smtClean="0"/>
              <a:t>, </a:t>
            </a:r>
            <a:r>
              <a:rPr lang="id-ID" sz="2800" i="1" smtClean="0"/>
              <a:t>akan mempuyai pasangan sehingga akan membentuk sepasang benda dan bayangan yang tidak menutupi satu sama lain bila didekatkan atau dihimpitkan.</a:t>
            </a:r>
            <a:r>
              <a:rPr lang="id-ID" sz="2800" smtClean="0"/>
              <a:t> </a:t>
            </a:r>
            <a:r>
              <a:rPr lang="id-ID" sz="2800" b="1" smtClean="0"/>
              <a:t>Pasangan tersebutr disebut enantiome atau pasangan antipoda. Oleh karena itu rumus jumlah enantiiomer dari suatu senyawa yang mengandung n atom C*(khiral) adalah 2n.</a:t>
            </a:r>
            <a:endParaRPr lang="id-ID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24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STEREOKIMIA</vt:lpstr>
      <vt:lpstr>Slide 2</vt:lpstr>
      <vt:lpstr>Slide 3</vt:lpstr>
      <vt:lpstr>Lanjutan...</vt:lpstr>
      <vt:lpstr>Isomer cis-trans  pada senyawa siklik.</vt:lpstr>
      <vt:lpstr>Slide 6</vt:lpstr>
      <vt:lpstr>Slide 7</vt:lpstr>
      <vt:lpstr>Slide 8</vt:lpstr>
      <vt:lpstr>Slide 9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35</cp:revision>
  <dcterms:created xsi:type="dcterms:W3CDTF">2015-10-16T02:21:23Z</dcterms:created>
  <dcterms:modified xsi:type="dcterms:W3CDTF">2016-03-20T13:28:30Z</dcterms:modified>
</cp:coreProperties>
</file>