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72" r:id="rId9"/>
    <p:sldId id="273" r:id="rId10"/>
    <p:sldId id="276" r:id="rId11"/>
    <p:sldId id="267" r:id="rId12"/>
    <p:sldId id="279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46A06-ECA1-4CE0-9BF3-9AE4FD5597BB}" type="datetimeFigureOut">
              <a:rPr lang="es-CO" smtClean="0"/>
              <a:pPr/>
              <a:t>06/12/2019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91445-E406-4F95-B6B7-225630FDB53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9887-E673-47B1-A069-F95E376C4EE1}" type="datetimeFigureOut">
              <a:rPr lang="es-CO" smtClean="0"/>
              <a:pPr/>
              <a:t>06/12/2019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906838-A335-4A43-B792-7F1D48A2949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9887-E673-47B1-A069-F95E376C4EE1}" type="datetimeFigureOut">
              <a:rPr lang="es-CO" smtClean="0"/>
              <a:pPr/>
              <a:t>06/12/2019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6838-A335-4A43-B792-7F1D48A2949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9887-E673-47B1-A069-F95E376C4EE1}" type="datetimeFigureOut">
              <a:rPr lang="es-CO" smtClean="0"/>
              <a:pPr/>
              <a:t>06/12/2019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6838-A335-4A43-B792-7F1D48A2949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9887-E673-47B1-A069-F95E376C4EE1}" type="datetimeFigureOut">
              <a:rPr lang="es-CO" smtClean="0"/>
              <a:pPr/>
              <a:t>06/12/2019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906838-A335-4A43-B792-7F1D48A2949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9887-E673-47B1-A069-F95E376C4EE1}" type="datetimeFigureOut">
              <a:rPr lang="es-CO" smtClean="0"/>
              <a:pPr/>
              <a:t>06/12/2019</a:t>
            </a:fld>
            <a:endParaRPr lang="es-CO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6838-A335-4A43-B792-7F1D48A29490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9887-E673-47B1-A069-F95E376C4EE1}" type="datetimeFigureOut">
              <a:rPr lang="es-CO" smtClean="0"/>
              <a:pPr/>
              <a:t>06/12/2019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6838-A335-4A43-B792-7F1D48A2949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9887-E673-47B1-A069-F95E376C4EE1}" type="datetimeFigureOut">
              <a:rPr lang="es-CO" smtClean="0"/>
              <a:pPr/>
              <a:t>06/12/2019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1906838-A335-4A43-B792-7F1D48A29490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9887-E673-47B1-A069-F95E376C4EE1}" type="datetimeFigureOut">
              <a:rPr lang="es-CO" smtClean="0"/>
              <a:pPr/>
              <a:t>06/12/2019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6838-A335-4A43-B792-7F1D48A2949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9887-E673-47B1-A069-F95E376C4EE1}" type="datetimeFigureOut">
              <a:rPr lang="es-CO" smtClean="0"/>
              <a:pPr/>
              <a:t>06/12/2019</a:t>
            </a:fld>
            <a:endParaRPr lang="es-CO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6838-A335-4A43-B792-7F1D48A2949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9887-E673-47B1-A069-F95E376C4EE1}" type="datetimeFigureOut">
              <a:rPr lang="es-CO" smtClean="0"/>
              <a:pPr/>
              <a:t>06/12/2019</a:t>
            </a:fld>
            <a:endParaRPr lang="es-CO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6838-A335-4A43-B792-7F1D48A2949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9887-E673-47B1-A069-F95E376C4EE1}" type="datetimeFigureOut">
              <a:rPr lang="es-CO" smtClean="0"/>
              <a:pPr/>
              <a:t>06/12/2019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6838-A335-4A43-B792-7F1D48A29490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5F9887-E673-47B1-A069-F95E376C4EE1}" type="datetimeFigureOut">
              <a:rPr lang="es-CO" smtClean="0"/>
              <a:pPr/>
              <a:t>06/12/2019</a:t>
            </a:fld>
            <a:endParaRPr lang="es-CO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906838-A335-4A43-B792-7F1D48A29490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1000" y="4293096"/>
            <a:ext cx="8458200" cy="1782691"/>
          </a:xfrm>
        </p:spPr>
        <p:txBody>
          <a:bodyPr>
            <a:normAutofit fontScale="90000"/>
          </a:bodyPr>
          <a:lstStyle/>
          <a:p>
            <a:pPr fontAlgn="base"/>
            <a:r>
              <a:rPr lang="es-CO" sz="2700" dirty="0" smtClean="0"/>
              <a:t>VIII COLOQUIO DE INFANCIA</a:t>
            </a:r>
            <a:br>
              <a:rPr lang="es-CO" sz="2700" dirty="0" smtClean="0"/>
            </a:br>
            <a:r>
              <a:rPr lang="es-CO" sz="2200" dirty="0" smtClean="0"/>
              <a:t>200 AÑOS DE HISTORIAS E IMAGINARIOS DE INFANCIA: NARRATIVAS, PRÁCTICAS Y </a:t>
            </a:r>
            <a:r>
              <a:rPr lang="es-CO" sz="2200" dirty="0" smtClean="0"/>
              <a:t>POLÍTICAS.</a:t>
            </a:r>
            <a:r>
              <a:rPr lang="es-CO" sz="2700" dirty="0" smtClean="0"/>
              <a:t/>
            </a:r>
            <a:br>
              <a:rPr lang="es-CO" sz="2700" dirty="0" smtClean="0"/>
            </a:br>
            <a:r>
              <a:rPr lang="es-CO" sz="2200" dirty="0" smtClean="0"/>
              <a:t>Narrativas y saberes infantiles.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b="1" dirty="0" smtClean="0"/>
              <a:t> 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1000" y="2132856"/>
            <a:ext cx="8458200" cy="1872208"/>
          </a:xfrm>
        </p:spPr>
        <p:txBody>
          <a:bodyPr>
            <a:normAutofit/>
          </a:bodyPr>
          <a:lstStyle/>
          <a:p>
            <a:pPr algn="ctr"/>
            <a:r>
              <a:rPr lang="es-CO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ESPECIALIZACIÓN </a:t>
            </a:r>
            <a:r>
              <a:rPr lang="es-CO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INFANCIA CULTURA Y DESARROLLO</a:t>
            </a:r>
          </a:p>
          <a:p>
            <a:pPr algn="ctr"/>
            <a:r>
              <a:rPr lang="es-CO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DISTRITAL FRANCISCO JOSÉ DE CALDAS</a:t>
            </a:r>
          </a:p>
          <a:p>
            <a:pPr algn="ctr"/>
            <a:r>
              <a:rPr lang="es-CO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MONICA DOMINGUEZ </a:t>
            </a:r>
            <a:r>
              <a:rPr lang="es-CO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PABÓN</a:t>
            </a:r>
          </a:p>
          <a:p>
            <a:pPr algn="ctr"/>
            <a:r>
              <a:rPr lang="es-CO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20191023013</a:t>
            </a:r>
            <a:endParaRPr lang="es-CO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dirty="0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0648"/>
            <a:ext cx="2005263" cy="15215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CO" sz="2800" dirty="0" smtClean="0"/>
              <a:t>Una verdadera pintura del más pequeño hombre, es capaz de interesar al hombre más grande.					Thomas </a:t>
            </a:r>
            <a:r>
              <a:rPr lang="es-CO" sz="2800" dirty="0" err="1" smtClean="0"/>
              <a:t>carlyle</a:t>
            </a:r>
            <a:endParaRPr lang="es-CO" sz="2800" dirty="0"/>
          </a:p>
        </p:txBody>
      </p:sp>
      <p:pic>
        <p:nvPicPr>
          <p:cNvPr id="20482" name="Picture 2" descr="D:\DSC08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932" t="6364" r="18859" b="37893"/>
          <a:stretch>
            <a:fillRect/>
          </a:stretch>
        </p:blipFill>
        <p:spPr bwMode="auto">
          <a:xfrm>
            <a:off x="467544" y="2060848"/>
            <a:ext cx="4824536" cy="2522909"/>
          </a:xfrm>
          <a:prstGeom prst="rect">
            <a:avLst/>
          </a:prstGeom>
          <a:noFill/>
        </p:spPr>
      </p:pic>
      <p:pic>
        <p:nvPicPr>
          <p:cNvPr id="4" name="Picture 2" descr="D:\DSC08105.JPG"/>
          <p:cNvPicPr>
            <a:picLocks noChangeAspect="1" noChangeArrowheads="1"/>
          </p:cNvPicPr>
          <p:nvPr/>
        </p:nvPicPr>
        <p:blipFill>
          <a:blip r:embed="rId3" cstate="print"/>
          <a:srcRect t="-13102" r="24303"/>
          <a:stretch>
            <a:fillRect/>
          </a:stretch>
        </p:blipFill>
        <p:spPr bwMode="auto">
          <a:xfrm>
            <a:off x="5652120" y="1916832"/>
            <a:ext cx="3024336" cy="403244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043608" y="4869160"/>
            <a:ext cx="4844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i="1" dirty="0" smtClean="0">
                <a:solidFill>
                  <a:prstClr val="black"/>
                </a:solidFill>
              </a:rPr>
              <a:t>Recuperando la magia de un mundo que se resiste a ser ordenado </a:t>
            </a:r>
            <a:r>
              <a:rPr lang="es-CO" sz="2400" i="1" dirty="0" smtClean="0">
                <a:solidFill>
                  <a:prstClr val="black"/>
                </a:solidFill>
              </a:rPr>
              <a:t>mecánicamente.</a:t>
            </a:r>
            <a:endParaRPr lang="es-CO" sz="24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800" dirty="0" smtClean="0"/>
              <a:t>La perfección de la forma, la musicalidad del poema con gran variedad de ritmos y rimas.</a:t>
            </a:r>
            <a:endParaRPr lang="es-CO" sz="2800" dirty="0"/>
          </a:p>
        </p:txBody>
      </p:sp>
      <p:pic>
        <p:nvPicPr>
          <p:cNvPr id="11266" name="Picture 2" descr="D:\DSC08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El gato negro</a:t>
            </a:r>
            <a:endParaRPr lang="es-CO" dirty="0"/>
          </a:p>
        </p:txBody>
      </p:sp>
      <p:pic>
        <p:nvPicPr>
          <p:cNvPr id="23554" name="Picture 2" descr="D:\DSC08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524" t="9067" r="5528" b="7278"/>
          <a:stretch>
            <a:fillRect/>
          </a:stretch>
        </p:blipFill>
        <p:spPr bwMode="auto">
          <a:xfrm rot="5400000">
            <a:off x="4500562" y="2071678"/>
            <a:ext cx="4643471" cy="378621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857224" y="1643050"/>
            <a:ext cx="30003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La literatura y la pintura son artes hermanas.</a:t>
            </a:r>
          </a:p>
          <a:p>
            <a:pPr algn="ctr"/>
            <a:r>
              <a:rPr lang="es-CO" sz="2400" dirty="0"/>
              <a:t>D</a:t>
            </a:r>
            <a:r>
              <a:rPr lang="es-CO" sz="2400" dirty="0" smtClean="0"/>
              <a:t>entro de los proceso de lecto – escritura la imagen como texto representa el sentir y al mismo tiempo expresan </a:t>
            </a:r>
            <a:r>
              <a:rPr lang="es-CO" sz="2400" dirty="0" smtClean="0"/>
              <a:t>el mundo del </a:t>
            </a:r>
            <a:r>
              <a:rPr lang="es-CO" sz="2400" dirty="0" smtClean="0"/>
              <a:t>conocimiento de los </a:t>
            </a:r>
            <a:r>
              <a:rPr lang="es-CO" sz="2400" dirty="0" smtClean="0"/>
              <a:t>niños, niñas y jóvenes</a:t>
            </a:r>
            <a:r>
              <a:rPr lang="es-CO" sz="2400" dirty="0" smtClean="0"/>
              <a:t>. </a:t>
            </a:r>
            <a:endParaRPr lang="es-CO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LENGUARTE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268760"/>
            <a:ext cx="8686800" cy="3963640"/>
          </a:xfrm>
        </p:spPr>
        <p:txBody>
          <a:bodyPr numCol="2">
            <a:normAutofit/>
          </a:bodyPr>
          <a:lstStyle/>
          <a:p>
            <a:pPr algn="just">
              <a:buNone/>
            </a:pPr>
            <a:r>
              <a:rPr lang="es-CO" sz="2000" i="1" dirty="0" smtClean="0"/>
              <a:t>     </a:t>
            </a:r>
            <a:r>
              <a:rPr lang="es-CO" sz="1800" i="1" dirty="0" smtClean="0"/>
              <a:t>La interdisciplinariedad (como enfoque de categoría globalizadora) y la intertextualidad (relación entre dos o más textos, o la presencia de un texto en otro) Gennete 1982. Abogan por un mejor entorno escolar. Es así, que se crea el proyecto lenguarte</a:t>
            </a:r>
            <a:r>
              <a:rPr lang="es-CO" sz="1800" i="1" dirty="0" smtClean="0"/>
              <a:t>, cuya finalidad no es otra  que dar espacio a la voz e interacción de los niños, niñas y jóvenes con su entorno, desde el lenguaje, el arte y sus narrativas dando cuenta de las formas y subjetividades de sus mundos. </a:t>
            </a:r>
            <a:endParaRPr lang="es-CO" sz="1800" i="1" dirty="0" smtClean="0"/>
          </a:p>
          <a:p>
            <a:pPr algn="just">
              <a:buNone/>
            </a:pPr>
            <a:endParaRPr lang="es-CO" sz="1800" dirty="0" smtClean="0"/>
          </a:p>
          <a:p>
            <a:pPr algn="just">
              <a:buNone/>
            </a:pPr>
            <a:endParaRPr lang="es-CO" sz="1800" dirty="0" smtClean="0"/>
          </a:p>
          <a:p>
            <a:pPr algn="just">
              <a:buNone/>
            </a:pPr>
            <a:endParaRPr lang="es-CO" sz="1800" dirty="0" smtClean="0"/>
          </a:p>
          <a:p>
            <a:pPr algn="just">
              <a:buNone/>
            </a:pPr>
            <a:endParaRPr lang="es-CO" sz="1800" dirty="0" smtClean="0"/>
          </a:p>
          <a:p>
            <a:pPr algn="just">
              <a:buNone/>
            </a:pPr>
            <a:endParaRPr lang="es-CO" sz="1800" dirty="0" smtClean="0"/>
          </a:p>
          <a:p>
            <a:pPr algn="just">
              <a:buNone/>
            </a:pPr>
            <a:endParaRPr lang="es-CO" sz="1800" dirty="0" smtClean="0"/>
          </a:p>
          <a:p>
            <a:pPr algn="just">
              <a:buNone/>
            </a:pPr>
            <a:endParaRPr lang="es-CO" sz="2000" dirty="0"/>
          </a:p>
        </p:txBody>
      </p:sp>
      <p:pic>
        <p:nvPicPr>
          <p:cNvPr id="4" name="Picture 2" descr="D:\DSC08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427884" cy="42505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DSC08047.JPG"/>
          <p:cNvPicPr>
            <a:picLocks noChangeAspect="1" noChangeArrowheads="1"/>
          </p:cNvPicPr>
          <p:nvPr/>
        </p:nvPicPr>
        <p:blipFill>
          <a:blip r:embed="rId2" cstate="print"/>
          <a:srcRect l="39789"/>
          <a:stretch>
            <a:fillRect/>
          </a:stretch>
        </p:blipFill>
        <p:spPr bwMode="auto">
          <a:xfrm rot="10800000" flipH="1" flipV="1">
            <a:off x="5004048" y="3356992"/>
            <a:ext cx="3816424" cy="252028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/>
              <a:t>Apaga el gris de tu vida y enciende los colores que llevas dentro de ti. </a:t>
            </a:r>
            <a:r>
              <a:rPr lang="es-CO" sz="3100" i="1" dirty="0" smtClean="0"/>
              <a:t>PICASSO</a:t>
            </a:r>
            <a:endParaRPr lang="es-CO" sz="3100" i="1" dirty="0"/>
          </a:p>
        </p:txBody>
      </p:sp>
      <p:pic>
        <p:nvPicPr>
          <p:cNvPr id="2050" name="Picture 2" descr="D:\DSC080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9715"/>
          <a:stretch>
            <a:fillRect/>
          </a:stretch>
        </p:blipFill>
        <p:spPr bwMode="auto">
          <a:xfrm>
            <a:off x="827584" y="1772816"/>
            <a:ext cx="3807421" cy="2016224"/>
          </a:xfrm>
          <a:prstGeom prst="rect">
            <a:avLst/>
          </a:prstGeom>
          <a:noFill/>
        </p:spPr>
      </p:pic>
      <p:pic>
        <p:nvPicPr>
          <p:cNvPr id="5" name="Picture 2" descr="D:\DSC08062.JPG"/>
          <p:cNvPicPr>
            <a:picLocks noChangeAspect="1" noChangeArrowheads="1"/>
          </p:cNvPicPr>
          <p:nvPr/>
        </p:nvPicPr>
        <p:blipFill>
          <a:blip r:embed="rId4" cstate="print"/>
          <a:srcRect t="13700" r="24235"/>
          <a:stretch>
            <a:fillRect/>
          </a:stretch>
        </p:blipFill>
        <p:spPr bwMode="auto">
          <a:xfrm>
            <a:off x="4283968" y="1628800"/>
            <a:ext cx="4032448" cy="2160240"/>
          </a:xfrm>
          <a:prstGeom prst="rect">
            <a:avLst/>
          </a:prstGeom>
          <a:noFill/>
        </p:spPr>
      </p:pic>
      <p:pic>
        <p:nvPicPr>
          <p:cNvPr id="6" name="Picture 2" descr="D:\DSC08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4357" y="3501008"/>
            <a:ext cx="4484677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2000" i="1" dirty="0" smtClean="0">
                <a:latin typeface="Britannic Bold" pitchFamily="34" charset="0"/>
              </a:rPr>
              <a:t>Como </a:t>
            </a:r>
            <a:r>
              <a:rPr lang="es-CO" sz="2000" i="1" dirty="0" smtClean="0">
                <a:latin typeface="Britannic Bold" pitchFamily="34" charset="0"/>
              </a:rPr>
              <a:t>el parnasianismo </a:t>
            </a:r>
            <a:r>
              <a:rPr lang="es-CO" sz="2000" i="1" dirty="0" smtClean="0">
                <a:latin typeface="Britannic Bold" pitchFamily="34" charset="0"/>
              </a:rPr>
              <a:t>busqué </a:t>
            </a:r>
            <a:r>
              <a:rPr lang="es-CO" sz="2000" i="1" dirty="0" smtClean="0">
                <a:latin typeface="Britannic Bold" pitchFamily="34" charset="0"/>
              </a:rPr>
              <a:t>perfección en la forma, la musicalidad en mi pintura poética, donde los colores son mi vocabulario </a:t>
            </a:r>
            <a:r>
              <a:rPr lang="es-CO" sz="2000" i="1" dirty="0" smtClean="0">
                <a:latin typeface="Britannic Bold" pitchFamily="34" charset="0"/>
              </a:rPr>
              <a:t>exquisito</a:t>
            </a:r>
            <a:r>
              <a:rPr lang="es-CO" sz="2000" dirty="0" smtClean="0"/>
              <a:t>. </a:t>
            </a:r>
            <a:r>
              <a:rPr lang="es-CO" sz="1400" i="1" dirty="0" smtClean="0"/>
              <a:t>JULIANA ROMERO. 12 AÑOS</a:t>
            </a:r>
            <a:endParaRPr lang="es-CO" sz="2000" i="1" dirty="0"/>
          </a:p>
        </p:txBody>
      </p:sp>
      <p:pic>
        <p:nvPicPr>
          <p:cNvPr id="7170" name="Picture 2" descr="D:\DSC08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 flipV="1">
            <a:off x="452103" y="2364319"/>
            <a:ext cx="4155967" cy="3116975"/>
          </a:xfrm>
          <a:prstGeom prst="rect">
            <a:avLst/>
          </a:prstGeom>
          <a:noFill/>
        </p:spPr>
      </p:pic>
      <p:pic>
        <p:nvPicPr>
          <p:cNvPr id="4" name="3 Marcador de contenido" descr="DSC08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276872"/>
            <a:ext cx="4516007" cy="338700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SC08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61456"/>
            <a:ext cx="6984776" cy="441987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r>
              <a:rPr lang="es-CO" sz="2700" dirty="0" smtClean="0">
                <a:latin typeface="Brush Script MT" pitchFamily="66" charset="0"/>
              </a:rPr>
              <a:t>El pintar fue mi hora de aventura </a:t>
            </a:r>
            <a:r>
              <a:rPr lang="es-CO" sz="2700" dirty="0" smtClean="0">
                <a:latin typeface="Brush Script MT" pitchFamily="66" charset="0"/>
              </a:rPr>
              <a:t> y  </a:t>
            </a:r>
            <a:r>
              <a:rPr lang="es-CO" sz="2700" dirty="0" smtClean="0">
                <a:latin typeface="Brush Script MT" pitchFamily="66" charset="0"/>
              </a:rPr>
              <a:t>el cubismo mi escape de lo </a:t>
            </a:r>
            <a:r>
              <a:rPr lang="es-CO" sz="2700" dirty="0" smtClean="0">
                <a:latin typeface="Brush Script MT" pitchFamily="66" charset="0"/>
              </a:rPr>
              <a:t>tradicional</a:t>
            </a:r>
            <a:r>
              <a:rPr lang="es-CO" sz="1600" dirty="0" smtClean="0">
                <a:latin typeface="Brush Script MT" pitchFamily="66" charset="0"/>
              </a:rPr>
              <a:t>. </a:t>
            </a:r>
            <a:r>
              <a:rPr lang="es-CO" sz="1800" i="1" dirty="0" smtClean="0">
                <a:latin typeface="Brush Script MT" pitchFamily="66" charset="0"/>
              </a:rPr>
              <a:t>DAVID PALOMINO, 13 AÑOS </a:t>
            </a:r>
            <a:endParaRPr lang="es-CO" sz="1800" i="1" dirty="0">
              <a:latin typeface="Brush Script MT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CO" dirty="0" smtClean="0">
                <a:latin typeface="Algerian" pitchFamily="82" charset="0"/>
              </a:rPr>
              <a:t>La sensualidad de la mujer está en el interior</a:t>
            </a:r>
            <a:r>
              <a:rPr lang="es-CO" sz="2000" dirty="0" smtClean="0">
                <a:latin typeface="Algerian" pitchFamily="82" charset="0"/>
              </a:rPr>
              <a:t>. </a:t>
            </a:r>
            <a:r>
              <a:rPr lang="es-CO" sz="2000" i="1" dirty="0" smtClean="0">
                <a:latin typeface="Algerian" pitchFamily="82" charset="0"/>
              </a:rPr>
              <a:t>KATHERINE CORTES, 12 AÑOS.</a:t>
            </a:r>
            <a:endParaRPr lang="es-CO" sz="2000" i="1" dirty="0">
              <a:latin typeface="Algerian" pitchFamily="82" charset="0"/>
            </a:endParaRPr>
          </a:p>
        </p:txBody>
      </p:sp>
      <p:pic>
        <p:nvPicPr>
          <p:cNvPr id="9218" name="Picture 2" descr="D:\DSC08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67334"/>
            <a:ext cx="6541508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Autofit/>
          </a:bodyPr>
          <a:lstStyle/>
          <a:p>
            <a:r>
              <a:rPr lang="es-CO" sz="2000" i="1" dirty="0" smtClean="0">
                <a:latin typeface="Lucida Calligraphy" pitchFamily="66" charset="0"/>
              </a:rPr>
              <a:t>Con el modernismo recobramos lo exótico de nuestro país y nuestro compromiso con la naturaleza</a:t>
            </a:r>
            <a:r>
              <a:rPr lang="es-CO" sz="2000" dirty="0" smtClean="0">
                <a:latin typeface="Lucida Calligraphy" pitchFamily="66" charset="0"/>
              </a:rPr>
              <a:t>. </a:t>
            </a:r>
            <a:r>
              <a:rPr lang="es-CO" sz="1400" i="1" dirty="0" smtClean="0">
                <a:latin typeface="Lucida Calligraphy" pitchFamily="66" charset="0"/>
              </a:rPr>
              <a:t>JULIAN OBANDO, 14 AÑOS</a:t>
            </a:r>
            <a:r>
              <a:rPr lang="es-CO" sz="2000" i="1" dirty="0" smtClean="0">
                <a:latin typeface="Lucida Calligraphy" pitchFamily="66" charset="0"/>
              </a:rPr>
              <a:t>.</a:t>
            </a:r>
            <a:endParaRPr lang="es-CO" sz="2000" i="1" dirty="0">
              <a:latin typeface="Lucida Calligraphy" pitchFamily="66" charset="0"/>
            </a:endParaRPr>
          </a:p>
        </p:txBody>
      </p:sp>
      <p:pic>
        <p:nvPicPr>
          <p:cNvPr id="10242" name="Picture 2" descr="D:\DSC08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319" r="3347"/>
          <a:stretch>
            <a:fillRect/>
          </a:stretch>
        </p:blipFill>
        <p:spPr bwMode="auto">
          <a:xfrm>
            <a:off x="1115616" y="2025983"/>
            <a:ext cx="6840760" cy="41393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El modernismo representa un esfuerzo por recobrar </a:t>
            </a:r>
            <a:r>
              <a:rPr lang="es-CO" dirty="0" smtClean="0"/>
              <a:t>la libertad. </a:t>
            </a:r>
            <a:r>
              <a:rPr lang="es-CO" sz="2000" i="1" dirty="0" smtClean="0"/>
              <a:t>PAULA ROA, 13 AÑOS</a:t>
            </a:r>
            <a:endParaRPr lang="es-CO" sz="2000" i="1" dirty="0"/>
          </a:p>
        </p:txBody>
      </p:sp>
      <p:pic>
        <p:nvPicPr>
          <p:cNvPr id="16386" name="Picture 2" descr="D:\DSC08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4606"/>
          <a:stretch>
            <a:fillRect/>
          </a:stretch>
        </p:blipFill>
        <p:spPr bwMode="auto">
          <a:xfrm>
            <a:off x="467544" y="1772816"/>
            <a:ext cx="3672408" cy="2088232"/>
          </a:xfrm>
          <a:prstGeom prst="rect">
            <a:avLst/>
          </a:prstGeom>
          <a:noFill/>
        </p:spPr>
      </p:pic>
      <p:pic>
        <p:nvPicPr>
          <p:cNvPr id="4" name="Picture 2" descr="D:\DSC08122.JPG"/>
          <p:cNvPicPr>
            <a:picLocks noChangeAspect="1" noChangeArrowheads="1"/>
          </p:cNvPicPr>
          <p:nvPr/>
        </p:nvPicPr>
        <p:blipFill>
          <a:blip r:embed="rId3" cstate="print"/>
          <a:srcRect t="41531"/>
          <a:stretch>
            <a:fillRect/>
          </a:stretch>
        </p:blipFill>
        <p:spPr bwMode="auto">
          <a:xfrm>
            <a:off x="4247456" y="3789040"/>
            <a:ext cx="4573016" cy="2448272"/>
          </a:xfrm>
          <a:prstGeom prst="rect">
            <a:avLst/>
          </a:prstGeom>
          <a:noFill/>
        </p:spPr>
      </p:pic>
      <p:pic>
        <p:nvPicPr>
          <p:cNvPr id="5" name="Picture 2" descr="D:\DSC08118.JPG"/>
          <p:cNvPicPr>
            <a:picLocks noChangeAspect="1" noChangeArrowheads="1"/>
          </p:cNvPicPr>
          <p:nvPr/>
        </p:nvPicPr>
        <p:blipFill>
          <a:blip r:embed="rId4" cstate="print"/>
          <a:srcRect t="60458" r="68975"/>
          <a:stretch>
            <a:fillRect/>
          </a:stretch>
        </p:blipFill>
        <p:spPr bwMode="auto">
          <a:xfrm>
            <a:off x="3635896" y="1772816"/>
            <a:ext cx="4896544" cy="2285541"/>
          </a:xfrm>
          <a:prstGeom prst="rect">
            <a:avLst/>
          </a:prstGeom>
          <a:noFill/>
        </p:spPr>
      </p:pic>
      <p:pic>
        <p:nvPicPr>
          <p:cNvPr id="6" name="Picture 2" descr="D:\DSC081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007604" y="3032956"/>
            <a:ext cx="3024336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400" dirty="0" smtClean="0"/>
              <a:t>Como los simbolistas: las cosas a través del yo, alejándose de las normas, dejando fluir su expresión interior desde la pasión</a:t>
            </a:r>
            <a:r>
              <a:rPr lang="es-CO" sz="1800" dirty="0" smtClean="0"/>
              <a:t>. </a:t>
            </a:r>
            <a:r>
              <a:rPr lang="es-CO" sz="1800" i="1" dirty="0" smtClean="0"/>
              <a:t>RODRIGO TINJACA,13 AÑOS</a:t>
            </a:r>
            <a:endParaRPr lang="es-CO" sz="1800" i="1" dirty="0"/>
          </a:p>
        </p:txBody>
      </p:sp>
      <p:pic>
        <p:nvPicPr>
          <p:cNvPr id="5" name="4 Marcador de contenido" descr="DSC08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706" t="35490" r="37258"/>
          <a:stretch>
            <a:fillRect/>
          </a:stretch>
        </p:blipFill>
        <p:spPr>
          <a:xfrm>
            <a:off x="611560" y="1772816"/>
            <a:ext cx="3210150" cy="4248472"/>
          </a:xfrm>
        </p:spPr>
      </p:pic>
      <p:pic>
        <p:nvPicPr>
          <p:cNvPr id="17410" name="Picture 2" descr="D:\DSC08158.JPG"/>
          <p:cNvPicPr>
            <a:picLocks noChangeAspect="1" noChangeArrowheads="1"/>
          </p:cNvPicPr>
          <p:nvPr/>
        </p:nvPicPr>
        <p:blipFill>
          <a:blip r:embed="rId3" cstate="print"/>
          <a:srcRect l="39294" t="36412" r="-5925"/>
          <a:stretch>
            <a:fillRect/>
          </a:stretch>
        </p:blipFill>
        <p:spPr bwMode="auto">
          <a:xfrm>
            <a:off x="4283968" y="2132856"/>
            <a:ext cx="4248472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234</TotalTime>
  <Words>357</Words>
  <Application>Microsoft Office PowerPoint</Application>
  <PresentationFormat>Presentación en pantalla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Viajes</vt:lpstr>
      <vt:lpstr>VIII COLOQUIO DE INFANCIA 200 AÑOS DE HISTORIAS E IMAGINARIOS DE INFANCIA: NARRATIVAS, PRÁCTICAS Y POLÍTICAS. Narrativas y saberes infantiles.    </vt:lpstr>
      <vt:lpstr>LENGUARTE</vt:lpstr>
      <vt:lpstr>Apaga el gris de tu vida y enciende los colores que llevas dentro de ti. PICASSO</vt:lpstr>
      <vt:lpstr>Como el parnasianismo busqué perfección en la forma, la musicalidad en mi pintura poética, donde los colores son mi vocabulario exquisito. JULIANA ROMERO. 12 AÑOS</vt:lpstr>
      <vt:lpstr>El pintar fue mi hora de aventura  y  el cubismo mi escape de lo tradicional. DAVID PALOMINO, 13 AÑOS </vt:lpstr>
      <vt:lpstr>La sensualidad de la mujer está en el interior. KATHERINE CORTES, 12 AÑOS.</vt:lpstr>
      <vt:lpstr>Con el modernismo recobramos lo exótico de nuestro país y nuestro compromiso con la naturaleza. JULIAN OBANDO, 14 AÑOS.</vt:lpstr>
      <vt:lpstr>El modernismo representa un esfuerzo por recobrar la libertad. PAULA ROA, 13 AÑOS</vt:lpstr>
      <vt:lpstr>Como los simbolistas: las cosas a través del yo, alejándose de las normas, dejando fluir su expresión interior desde la pasión. RODRIGO TINJACA,13 AÑOS</vt:lpstr>
      <vt:lpstr>Una verdadera pintura del más pequeño hombre, es capaz de interesar al hombre más grande.     Thomas carlyle</vt:lpstr>
      <vt:lpstr>La perfección de la forma, la musicalidad del poema con gran variedad de ritmos y rimas.</vt:lpstr>
      <vt:lpstr>El gato negro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 PEDAGÓGICA  GRADO OCTAVO</dc:title>
  <dc:creator>SEBASTIAN</dc:creator>
  <cp:lastModifiedBy>SEBASTIAN</cp:lastModifiedBy>
  <cp:revision>46</cp:revision>
  <dcterms:created xsi:type="dcterms:W3CDTF">2015-09-21T23:47:06Z</dcterms:created>
  <dcterms:modified xsi:type="dcterms:W3CDTF">2019-12-06T22:03:58Z</dcterms:modified>
</cp:coreProperties>
</file>