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6858000" cy="9144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91">
          <p15:clr>
            <a:srgbClr val="A4A3A4"/>
          </p15:clr>
        </p15:guide>
        <p15:guide id="2" orient="horz" pos="543">
          <p15:clr>
            <a:srgbClr val="A4A3A4"/>
          </p15:clr>
        </p15:guide>
        <p15:guide id="3" orient="horz" pos="2207">
          <p15:clr>
            <a:srgbClr val="A4A3A4"/>
          </p15:clr>
        </p15:guide>
        <p15:guide id="4" orient="horz" pos="2489">
          <p15:clr>
            <a:srgbClr val="A4A3A4"/>
          </p15:clr>
        </p15:guide>
        <p15:guide id="5" pos="215">
          <p15:clr>
            <a:srgbClr val="A4A3A4"/>
          </p15:clr>
        </p15:guide>
        <p15:guide id="6" pos="3448">
          <p15:clr>
            <a:srgbClr val="A4A3A4"/>
          </p15:clr>
        </p15:guide>
        <p15:guide id="7" pos="3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9"/>
    <a:srgbClr val="FCEEAC"/>
    <a:srgbClr val="FFE566"/>
    <a:srgbClr val="005496"/>
    <a:srgbClr val="00309E"/>
    <a:srgbClr val="FCD86C"/>
    <a:srgbClr val="004A84"/>
    <a:srgbClr val="FFECAD"/>
    <a:srgbClr val="FCD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3024" y="114"/>
      </p:cViewPr>
      <p:guideLst>
        <p:guide orient="horz" pos="5391"/>
        <p:guide orient="horz" pos="543"/>
        <p:guide orient="horz" pos="2207"/>
        <p:guide orient="horz" pos="2489"/>
        <p:guide pos="215"/>
        <p:guide pos="3448"/>
        <p:guide pos="3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2C8418F-CE4E-7B48-B9D0-F95FBF1553CE}" type="datetimeFigureOut">
              <a:rPr lang="de-DE"/>
              <a:pPr/>
              <a:t>24.06.2020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2C714B0-E6D4-C74F-9A5F-AB064A1B43FA}" type="slidenum">
              <a:rPr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5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27BB20-8E6D-2042-BFCE-0E91BBB3132C}" type="datetimeFigureOut">
              <a:rPr lang="de-DE"/>
              <a:pPr/>
              <a:t>24.06.2020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0CF9D57-D370-C042-8BD8-DBDF4321A62D}" type="slidenum">
              <a:rPr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38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0519" y="855280"/>
            <a:ext cx="5132785" cy="1820187"/>
          </a:xfrm>
        </p:spPr>
        <p:txBody>
          <a:bodyPr anchor="ctr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0518" y="2435142"/>
            <a:ext cx="5132786" cy="85031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14C5-CDC9-8944-9A98-0164E15B3897}" type="datetime1">
              <a:rPr lang="de-DE"/>
              <a:pPr/>
              <a:t>24.06.2020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4204-48DA-8F41-B4AE-AF11A75B3084}" type="slidenum">
              <a:rPr/>
              <a:pPr/>
              <a:t>‹Nr.›</a:t>
            </a:fld>
            <a:endParaRPr lang="en-GB"/>
          </a:p>
        </p:txBody>
      </p:sp>
      <p:pic>
        <p:nvPicPr>
          <p:cNvPr id="13" name="Bild 12" descr="Rahmen-mit-Logo-und Aquarell-Altenzentrum-Powerpoi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7337" y="1"/>
            <a:ext cx="1490663" cy="7370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ltenzentrum-Logo-Powerpoi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113" y="41249"/>
            <a:ext cx="686388" cy="8397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518" y="880989"/>
            <a:ext cx="5132786" cy="262209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0519" y="3833028"/>
            <a:ext cx="6412630" cy="47246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A1B-6D0F-0C4A-A369-D23EFEDD5806}" type="datetime1">
              <a:rPr lang="de-DE"/>
              <a:pPr/>
              <a:t>24.06.2020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4204-48DA-8F41-B4AE-AF11A75B3084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Altenzentrum-Logo-Powerpoi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113" y="41249"/>
            <a:ext cx="686388" cy="8397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519" y="3951818"/>
            <a:ext cx="5132785" cy="32509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BD2-A853-9941-9A39-D922C7F645BC}" type="datetime1">
              <a:rPr lang="de-DE"/>
              <a:pPr/>
              <a:t>24.06.2020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4204-48DA-8F41-B4AE-AF11A75B3084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ltenzentrum-Logo-Powerpoi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113" y="41249"/>
            <a:ext cx="686388" cy="83973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60F-F257-3047-A5E9-60FC87E7A111}" type="datetime1">
              <a:rPr lang="de-DE"/>
              <a:pPr/>
              <a:t>24.06.2020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4204-48DA-8F41-B4AE-AF11A75B3084}" type="slidenum">
              <a:rPr/>
              <a:pPr/>
              <a:t>‹Nr.›</a:t>
            </a:fld>
            <a:endParaRPr lang="en-GB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340518" y="4733455"/>
            <a:ext cx="6405522" cy="38242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40518" y="3800185"/>
            <a:ext cx="6405521" cy="87527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ltenzentrum-Logo-Powerpoi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113" y="41249"/>
            <a:ext cx="686388" cy="83973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560F-F257-3047-A5E9-60FC87E7A111}" type="datetime1">
              <a:rPr lang="de-DE"/>
              <a:pPr/>
              <a:t>24.06.2020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4204-48DA-8F41-B4AE-AF11A75B3084}" type="slidenum">
              <a:rPr/>
              <a:pPr/>
              <a:t>‹Nr.›</a:t>
            </a:fld>
            <a:endParaRPr lang="en-GB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340518" y="5383097"/>
            <a:ext cx="6405522" cy="3174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40518" y="3800186"/>
            <a:ext cx="6405521" cy="136809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Rahmen-mit-Logo-Altenzentrum-Powerpoin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898" y="1"/>
            <a:ext cx="6858001" cy="75565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5473303" y="8781967"/>
            <a:ext cx="1396595" cy="360000"/>
          </a:xfrm>
          <a:prstGeom prst="rect">
            <a:avLst/>
          </a:prstGeom>
          <a:solidFill>
            <a:srgbClr val="005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" y="8781967"/>
            <a:ext cx="5473700" cy="360000"/>
          </a:xfrm>
          <a:prstGeom prst="rect">
            <a:avLst/>
          </a:prstGeom>
          <a:solidFill>
            <a:srgbClr val="FFE5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0518" y="861484"/>
            <a:ext cx="5132786" cy="26267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0519" y="3825457"/>
            <a:ext cx="6517481" cy="47322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45400" y="8781967"/>
            <a:ext cx="1600200" cy="360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fld id="{986AFE2C-0D48-E34D-AA39-2753DDA48961}" type="datetime1">
              <a:rPr lang="de-DE"/>
              <a:pPr/>
              <a:t>24.06.2020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911454" y="8781967"/>
            <a:ext cx="603156" cy="360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1FAD4204-48DA-8F41-B4AE-AF11A75B3084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17" name="Bild 16" descr="St-Dionysius-Kirche-Logo-Powerpoint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83020" y="7806484"/>
            <a:ext cx="603156" cy="8492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5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buSzPct val="90000"/>
        <a:buFont typeface="Lucida Grande"/>
        <a:buNone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271463" indent="-271463" algn="l" defTabSz="457200" rtl="0" eaLnBrk="1" latinLnBrk="0" hangingPunct="1">
        <a:spcBef>
          <a:spcPct val="20000"/>
        </a:spcBef>
        <a:buSzPct val="90000"/>
        <a:buFont typeface="Lucida Grande"/>
        <a:buChar char="■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541338" indent="-269875" algn="l" defTabSz="457200" rtl="0" eaLnBrk="1" latinLnBrk="0" hangingPunct="1">
        <a:spcBef>
          <a:spcPct val="20000"/>
        </a:spcBef>
        <a:buSzPct val="90000"/>
        <a:buFont typeface="Lucida Grande"/>
        <a:buChar char="■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719138" indent="-177800" algn="l" defTabSz="457200" rtl="0" eaLnBrk="1" latinLnBrk="0" hangingPunct="1">
        <a:spcBef>
          <a:spcPct val="20000"/>
        </a:spcBef>
        <a:buSzPct val="90000"/>
        <a:buFont typeface="Lucida Grande"/>
        <a:buChar char="■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896938" indent="-177800" algn="l" defTabSz="457200" rtl="0" eaLnBrk="1" latinLnBrk="0" hangingPunct="1">
        <a:spcBef>
          <a:spcPct val="20000"/>
        </a:spcBef>
        <a:buSzPct val="90000"/>
        <a:buFont typeface="Lucida Grande"/>
        <a:buChar char="■"/>
        <a:defRPr sz="18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" y="3501859"/>
            <a:ext cx="3946186" cy="528010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40518" y="1011936"/>
            <a:ext cx="5016927" cy="2248462"/>
          </a:xfrm>
        </p:spPr>
        <p:txBody>
          <a:bodyPr/>
          <a:lstStyle/>
          <a:p>
            <a:r>
              <a:rPr lang="en-GB" sz="2000" b="1" dirty="0" err="1" smtClean="0"/>
              <a:t>Bitte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denken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Sie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dran</a:t>
            </a:r>
            <a:r>
              <a:rPr lang="en-GB" sz="200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 smtClean="0"/>
              <a:t>Abstandsgebot</a:t>
            </a: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/>
              <a:t>Mundschutz</a:t>
            </a: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 smtClean="0"/>
              <a:t>Gründliche</a:t>
            </a:r>
            <a:r>
              <a:rPr lang="en-GB" sz="1800" dirty="0" smtClean="0"/>
              <a:t> </a:t>
            </a:r>
            <a:r>
              <a:rPr lang="en-GB" sz="1800" dirty="0" err="1" smtClean="0"/>
              <a:t>Händedesinfektion</a:t>
            </a:r>
            <a:r>
              <a:rPr lang="en-GB" sz="1800" dirty="0" smtClean="0"/>
              <a:t> und -</a:t>
            </a:r>
            <a:r>
              <a:rPr lang="en-GB" sz="1800" dirty="0" err="1" smtClean="0"/>
              <a:t>Wäsche</a:t>
            </a: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 smtClean="0"/>
              <a:t>Nießhygiene</a:t>
            </a: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 smtClean="0"/>
              <a:t>Eintragung</a:t>
            </a:r>
            <a:r>
              <a:rPr lang="en-GB" sz="1800" dirty="0" smtClean="0"/>
              <a:t> ins </a:t>
            </a:r>
            <a:r>
              <a:rPr lang="en-GB" sz="1800" dirty="0" err="1" smtClean="0"/>
              <a:t>Besucherregister</a:t>
            </a:r>
            <a:r>
              <a:rPr lang="en-GB" sz="1800" dirty="0" smtClean="0"/>
              <a:t> und 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 smtClean="0"/>
              <a:t>Bei</a:t>
            </a:r>
            <a:r>
              <a:rPr lang="en-GB" sz="1800" dirty="0" smtClean="0"/>
              <a:t> </a:t>
            </a:r>
            <a:r>
              <a:rPr lang="en-GB" sz="1800" dirty="0" err="1" smtClean="0"/>
              <a:t>Besuchen</a:t>
            </a:r>
            <a:r>
              <a:rPr lang="en-GB" sz="1800" dirty="0" smtClean="0"/>
              <a:t> </a:t>
            </a:r>
            <a:r>
              <a:rPr lang="en-GB" sz="1800" dirty="0" err="1" smtClean="0"/>
              <a:t>kein</a:t>
            </a:r>
            <a:r>
              <a:rPr lang="en-GB" sz="1800" dirty="0" smtClean="0"/>
              <a:t> </a:t>
            </a:r>
            <a:r>
              <a:rPr lang="en-GB" sz="1800" dirty="0" err="1" smtClean="0"/>
              <a:t>Aufenthalt</a:t>
            </a:r>
            <a:r>
              <a:rPr lang="en-GB" sz="1800" dirty="0" smtClean="0"/>
              <a:t> in den </a:t>
            </a:r>
            <a:r>
              <a:rPr lang="en-GB" sz="1800" dirty="0" err="1" smtClean="0"/>
              <a:t>Gemeinschaftsräumlichkeiten</a:t>
            </a:r>
            <a:r>
              <a:rPr lang="en-GB" sz="1800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außer</a:t>
            </a:r>
            <a:r>
              <a:rPr lang="en-GB" dirty="0" smtClean="0"/>
              <a:t> </a:t>
            </a:r>
            <a:r>
              <a:rPr lang="en-GB" dirty="0" err="1" smtClean="0"/>
              <a:t>gesonderte</a:t>
            </a:r>
            <a:r>
              <a:rPr lang="en-GB" dirty="0" smtClean="0"/>
              <a:t> </a:t>
            </a:r>
            <a:r>
              <a:rPr lang="en-GB" dirty="0" err="1" smtClean="0"/>
              <a:t>Besucherbereiche</a:t>
            </a:r>
            <a:r>
              <a:rPr lang="en-GB" dirty="0" smtClean="0"/>
              <a:t>)</a:t>
            </a: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 smtClean="0"/>
              <a:t>Kein</a:t>
            </a:r>
            <a:r>
              <a:rPr lang="en-GB" sz="1800" dirty="0" smtClean="0"/>
              <a:t> </a:t>
            </a:r>
            <a:r>
              <a:rPr lang="en-GB" sz="1800" dirty="0" err="1" smtClean="0"/>
              <a:t>Besuch</a:t>
            </a:r>
            <a:r>
              <a:rPr lang="en-GB" sz="1800" dirty="0" smtClean="0"/>
              <a:t> </a:t>
            </a:r>
            <a:r>
              <a:rPr lang="en-GB" sz="1800" dirty="0" err="1" smtClean="0"/>
              <a:t>mit</a:t>
            </a:r>
            <a:r>
              <a:rPr lang="en-GB" sz="1800" dirty="0" smtClean="0"/>
              <a:t> Corona-</a:t>
            </a:r>
            <a:r>
              <a:rPr lang="en-GB" sz="1800" dirty="0" err="1" smtClean="0"/>
              <a:t>Symptomen</a:t>
            </a:r>
            <a:r>
              <a:rPr lang="en-GB" sz="1800" dirty="0" smtClean="0"/>
              <a:t>*</a:t>
            </a:r>
            <a:endParaRPr lang="en-GB" sz="1800" dirty="0"/>
          </a:p>
        </p:txBody>
      </p:sp>
      <p:sp>
        <p:nvSpPr>
          <p:cNvPr id="8" name="Datumsplatzhalter 1"/>
          <p:cNvSpPr txBox="1">
            <a:spLocks/>
          </p:cNvSpPr>
          <p:nvPr/>
        </p:nvSpPr>
        <p:spPr>
          <a:xfrm>
            <a:off x="1" y="8784000"/>
            <a:ext cx="5911453" cy="360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*Symptome: Fieber, Husten, Schnupfen, Kurzatmigkeit/Atemnot, Halsschmerzen, Muskel- und Gelenkschmerzen, verstopfte Nase, Fehlen von Geruchs- und Geschmackssinn, Kopfschmerzen, Übelkeit/Erbrechen, Durchfall, Appetitlosigkeit, Gewichtsverlust, Konjunktivitis, Hautausschlag, Apathie, Somnolenz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Bildschirmpräsentation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Lucida Grande</vt:lpstr>
      <vt:lpstr>Office-Design</vt:lpstr>
      <vt:lpstr>PowerPoint-Präsentation</vt:lpstr>
    </vt:vector>
  </TitlesOfParts>
  <Company>MARKET:ING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 Ernst</dc:creator>
  <cp:lastModifiedBy>Jan Jungkamp, St. Augustinus Altenzentrum</cp:lastModifiedBy>
  <cp:revision>134</cp:revision>
  <cp:lastPrinted>2020-06-24T13:41:45Z</cp:lastPrinted>
  <dcterms:created xsi:type="dcterms:W3CDTF">2010-10-14T12:31:41Z</dcterms:created>
  <dcterms:modified xsi:type="dcterms:W3CDTF">2020-06-24T13:41:49Z</dcterms:modified>
</cp:coreProperties>
</file>