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activeX/activeX2.xml" ContentType="application/vnd.ms-office.activeX+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activeX/activeX6.bin" ContentType="application/vnd.ms-office.activeX"/>
  <Override PartName="/ppt/embeddings/oleObject4.bin" ContentType="application/vnd.openxmlformats-officedocument.oleObject"/>
  <Override PartName="/ppt/activeX/activeX2.bin" ContentType="application/vnd.ms-office.activeX"/>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bin" ContentType="application/vnd.ms-office.legacyDiagramText"/>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activeX/activeX3.xml" ContentType="application/vnd.ms-office.activeX+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Default Extension="jpeg" ContentType="image/jpeg"/>
  <Override PartName="/ppt/slideLayouts/slideLayout3.xml" ContentType="application/vnd.openxmlformats-officedocument.presentationml.slideLayout+xml"/>
  <Override PartName="/ppt/activeX/activeX1.xml" ContentType="application/vnd.ms-office.activeX+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embeddings/oleObject3.bin" ContentType="application/vnd.openxmlformats-officedocument.oleObject"/>
  <Override PartName="/ppt/activeX/activeX5.bin" ContentType="application/vnd.ms-office.activeX"/>
  <Override PartName="/ppt/slides/slide89.xml" ContentType="application/vnd.openxmlformats-officedocument.presentationml.slide+xml"/>
  <Override PartName="/ppt/activeX/activeX3.bin" ContentType="application/vnd.ms-office.activeX"/>
  <Override PartName="/ppt/notesSlides/notesSlide6.xml" ContentType="application/vnd.openxmlformats-officedocument.presentationml.notesSlide+xml"/>
  <Override PartName="/ppt/embeddings/oleObject1.bin" ContentType="application/vnd.openxmlformats-officedocument.oleObject"/>
  <Override PartName="/ppt/legacyDocTextInfo.bin" ContentType="application/vnd.ms-office.legacyDocTextInfo"/>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activeX/activeX1.bin" ContentType="application/vnd.ms-office.activeX"/>
  <Override PartName="/ppt/notesSlides/notesSlide4.xml" ContentType="application/vnd.openxmlformats-officedocument.presentationml.notesSlide+xml"/>
  <Override PartName="/ppt/activeX/activeX6.xml" ContentType="application/vnd.ms-office.activeX+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activeX/activeX4.xml" ContentType="application/vnd.ms-office.activeX+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activeX/activeX4.bin" ContentType="application/vnd.ms-office.activeX"/>
  <Override PartName="/ppt/slides/slide79.xml" ContentType="application/vnd.openxmlformats-officedocument.presentationml.slide+xml"/>
  <Override PartName="/ppt/embeddings/oleObject2.bin" ContentType="application/vnd.openxmlformats-officedocument.oleObject"/>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activeX/activeX5.xml" ContentType="application/vnd.ms-office.activeX+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96"/>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 id="344" r:id="rId89"/>
    <p:sldId id="345" r:id="rId90"/>
    <p:sldId id="346" r:id="rId91"/>
    <p:sldId id="347" r:id="rId92"/>
    <p:sldId id="348" r:id="rId93"/>
    <p:sldId id="349" r:id="rId94"/>
    <p:sldId id="350" r:id="rId95"/>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294" autoAdjust="0"/>
    <p:restoredTop sz="94660"/>
  </p:normalViewPr>
  <p:slideViewPr>
    <p:cSldViewPr>
      <p:cViewPr varScale="1">
        <p:scale>
          <a:sx n="68" d="100"/>
          <a:sy n="68" d="100"/>
        </p:scale>
        <p:origin x="-145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101" Type="http://schemas.microsoft.com/office/2006/relationships/legacyDocTextInfo" Target="legacyDocTextInfo.bin"/><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activeX/activeX6.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8" Type="http://schemas.microsoft.com/office/2006/relationships/legacyDiagramText" Target="legacyDiagramText8.bin"/><Relationship Id="rId3" Type="http://schemas.microsoft.com/office/2006/relationships/legacyDiagramText" Target="legacyDiagramText3.bin"/><Relationship Id="rId7" Type="http://schemas.microsoft.com/office/2006/relationships/legacyDiagramText" Target="legacyDiagramText7.bin"/><Relationship Id="rId2" Type="http://schemas.microsoft.com/office/2006/relationships/legacyDiagramText" Target="legacyDiagramText2.bin"/><Relationship Id="rId1" Type="http://schemas.microsoft.com/office/2006/relationships/legacyDiagramText" Target="legacyDiagramText1.bin"/><Relationship Id="rId6" Type="http://schemas.microsoft.com/office/2006/relationships/legacyDiagramText" Target="legacyDiagramText6.bin"/><Relationship Id="rId5" Type="http://schemas.microsoft.com/office/2006/relationships/legacyDiagramText" Target="legacyDiagramText5.bin"/><Relationship Id="rId4" Type="http://schemas.microsoft.com/office/2006/relationships/legacyDiagramText" Target="legacyDiagramText4.bin"/></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3.png"/></Relationships>
</file>

<file path=ppt/drawings/_rels/vmlDrawing7.v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image" Target="../media/image4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9.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7B2D1A-D8B3-4D14-B2FD-A4DE2B500569}" type="datetimeFigureOut">
              <a:rPr lang="id-ID" smtClean="0"/>
              <a:t>26/12/2016</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77BEF5-B6E0-4501-A46E-5205514AF049}" type="slidenum">
              <a:rPr lang="id-ID" smtClean="0"/>
              <a:t>‹#›</a:t>
            </a:fld>
            <a:endParaRPr lang="id-ID"/>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ED3085F-6B7D-486B-8723-A0996FCF8DDF}" type="slidenum">
              <a:rPr lang="en-US" smtClean="0"/>
              <a:pPr/>
              <a:t>4</a:t>
            </a:fld>
            <a:endParaRPr lang="en-US" smtClean="0"/>
          </a:p>
        </p:txBody>
      </p:sp>
      <p:sp>
        <p:nvSpPr>
          <p:cNvPr id="1157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57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id-ID"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0158A0CB-CD60-4416-B9A4-AC975299072C}" type="slidenum">
              <a:rPr lang="en-US" smtClean="0"/>
              <a:pPr/>
              <a:t>5</a:t>
            </a:fld>
            <a:endParaRPr lang="en-US" smtClean="0"/>
          </a:p>
        </p:txBody>
      </p:sp>
      <p:sp>
        <p:nvSpPr>
          <p:cNvPr id="1167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67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id-ID"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9AD584A7-DDDE-460D-90E2-5DF90BC5ADDB}" type="slidenum">
              <a:rPr lang="en-US" smtClean="0"/>
              <a:pPr/>
              <a:t>6</a:t>
            </a:fld>
            <a:endParaRPr lang="en-US" smtClean="0"/>
          </a:p>
        </p:txBody>
      </p:sp>
      <p:sp>
        <p:nvSpPr>
          <p:cNvPr id="1177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77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id-ID"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DF17C27-4E9F-4140-80CC-1082CEE422F7}" type="slidenum">
              <a:rPr lang="en-US" smtClean="0"/>
              <a:pPr/>
              <a:t>30</a:t>
            </a:fld>
            <a:endParaRPr lang="en-US" smtClean="0"/>
          </a:p>
        </p:txBody>
      </p:sp>
      <p:sp>
        <p:nvSpPr>
          <p:cNvPr id="1187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87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d-ID"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064888F3-7392-4B76-A8CA-C2BD3C521B55}" type="slidenum">
              <a:rPr lang="en-US" smtClean="0"/>
              <a:pPr/>
              <a:t>31</a:t>
            </a:fld>
            <a:endParaRPr lang="en-US" smtClean="0"/>
          </a:p>
        </p:txBody>
      </p:sp>
      <p:sp>
        <p:nvSpPr>
          <p:cNvPr id="1198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98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d-ID"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4F1D46F-85CC-4DA4-80B5-BA4310FC03D2}" type="slidenum">
              <a:rPr lang="en-US" smtClean="0"/>
              <a:pPr/>
              <a:t>32</a:t>
            </a:fld>
            <a:endParaRPr lang="en-US" smtClean="0"/>
          </a:p>
        </p:txBody>
      </p:sp>
      <p:sp>
        <p:nvSpPr>
          <p:cNvPr id="1208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08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id-ID"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p:spPr>
      </p:sp>
      <p:sp>
        <p:nvSpPr>
          <p:cNvPr id="1218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1218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443EB53-AB31-4D3C-B266-0019C679CB32}" type="slidenum">
              <a:rPr lang="en-US" smtClean="0"/>
              <a:pPr/>
              <a:t>94</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31C43F06-0B81-4E16-BDF7-C57024ADF656}" type="datetimeFigureOut">
              <a:rPr lang="id-ID" smtClean="0"/>
              <a:t>26/12/2016</a:t>
            </a:fld>
            <a:endParaRPr lang="id-ID"/>
          </a:p>
        </p:txBody>
      </p:sp>
      <p:sp>
        <p:nvSpPr>
          <p:cNvPr id="17" name="Footer Placeholder 16"/>
          <p:cNvSpPr>
            <a:spLocks noGrp="1"/>
          </p:cNvSpPr>
          <p:nvPr>
            <p:ph type="ftr" sz="quarter" idx="11"/>
          </p:nvPr>
        </p:nvSpPr>
        <p:spPr/>
        <p:txBody>
          <a:bodyPr/>
          <a:lstStyle>
            <a:extLst/>
          </a:lstStyle>
          <a:p>
            <a:endParaRPr lang="id-ID"/>
          </a:p>
        </p:txBody>
      </p:sp>
      <p:sp>
        <p:nvSpPr>
          <p:cNvPr id="29" name="Slide Number Placeholder 28"/>
          <p:cNvSpPr>
            <a:spLocks noGrp="1"/>
          </p:cNvSpPr>
          <p:nvPr>
            <p:ph type="sldNum" sz="quarter" idx="12"/>
          </p:nvPr>
        </p:nvSpPr>
        <p:spPr/>
        <p:txBody>
          <a:bodyPr/>
          <a:lstStyle>
            <a:extLst/>
          </a:lstStyle>
          <a:p>
            <a:fld id="{E4CD17D6-F475-4AD2-BA31-5A6962F97A9D}" type="slidenum">
              <a:rPr lang="id-ID" smtClean="0"/>
              <a:t>‹#›</a:t>
            </a:fld>
            <a:endParaRPr lang="id-ID"/>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1C43F06-0B81-4E16-BDF7-C57024ADF656}" type="datetimeFigureOut">
              <a:rPr lang="id-ID" smtClean="0"/>
              <a:t>26/12/2016</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E4CD17D6-F475-4AD2-BA31-5A6962F97A9D}" type="slidenum">
              <a:rPr lang="id-ID" smtClean="0"/>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1C43F06-0B81-4E16-BDF7-C57024ADF656}" type="datetimeFigureOut">
              <a:rPr lang="id-ID" smtClean="0"/>
              <a:t>26/12/2016</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E4CD17D6-F475-4AD2-BA31-5A6962F97A9D}" type="slidenum">
              <a:rPr lang="id-ID" smtClean="0"/>
              <a:t>‹#›</a:t>
            </a:fld>
            <a:endParaRPr lang="id-I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a:defRPr/>
            </a:lvl1pPr>
          </a:lstStyle>
          <a:p>
            <a:pPr>
              <a:defRPr/>
            </a:pPr>
            <a:fld id="{A98A8A88-933F-4E5B-9C1C-6A0CDBEC6D7A}" type="slidenum">
              <a:rPr lang="en-US" altLang="en-US"/>
              <a:pPr>
                <a:defRPr/>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304800"/>
            <a:ext cx="7467600" cy="457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43000" y="914400"/>
            <a:ext cx="3924300" cy="5638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914400"/>
            <a:ext cx="3924300" cy="5638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87CF8395-D3DD-4F83-A918-9DE96DF9E4F0}" type="datetimeFigureOut">
              <a:rPr lang="en-US"/>
              <a:pPr>
                <a:defRPr/>
              </a:pPr>
              <a:t>12/26/2016</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BEE39D8-C302-4F1F-966A-F587F89DC114}" type="slidenum">
              <a:rPr lang="en-US"/>
              <a:pPr>
                <a:defRPr/>
              </a:pPr>
              <a:t>‹#›</a:t>
            </a:fld>
            <a:endParaRPr lang="en-US"/>
          </a:p>
        </p:txBody>
      </p:sp>
    </p:spTree>
  </p:cSld>
  <p:clrMapOvr>
    <a:masterClrMapping/>
  </p:clrMapOvr>
  <p:transition spd="med">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143000" y="304800"/>
            <a:ext cx="8001000" cy="624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56C01F00-56AB-4A75-BD21-B13EE7655984}" type="datetimeFigureOut">
              <a:rPr lang="en-US"/>
              <a:pPr>
                <a:defRPr/>
              </a:pPr>
              <a:t>12/26/2016</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991133C-B6A2-4391-80CA-86FD0DA81D5D}" type="slidenum">
              <a:rPr lang="en-US"/>
              <a:pPr>
                <a:defRPr/>
              </a:pPr>
              <a:t>‹#›</a:t>
            </a:fld>
            <a:endParaRPr lang="en-US"/>
          </a:p>
        </p:txBody>
      </p:sp>
    </p:spTree>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1C43F06-0B81-4E16-BDF7-C57024ADF656}" type="datetimeFigureOut">
              <a:rPr lang="id-ID" smtClean="0"/>
              <a:t>26/12/2016</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E4CD17D6-F475-4AD2-BA31-5A6962F97A9D}" type="slidenum">
              <a:rPr lang="id-ID" smtClean="0"/>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31C43F06-0B81-4E16-BDF7-C57024ADF656}" type="datetimeFigureOut">
              <a:rPr lang="id-ID" smtClean="0"/>
              <a:t>26/12/2016</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E4CD17D6-F475-4AD2-BA31-5A6962F97A9D}" type="slidenum">
              <a:rPr lang="id-ID" smtClean="0"/>
              <a:t>‹#›</a:t>
            </a:fld>
            <a:endParaRPr lang="id-ID"/>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1C43F06-0B81-4E16-BDF7-C57024ADF656}" type="datetimeFigureOut">
              <a:rPr lang="id-ID" smtClean="0"/>
              <a:t>26/12/2016</a:t>
            </a:fld>
            <a:endParaRPr lang="id-ID"/>
          </a:p>
        </p:txBody>
      </p:sp>
      <p:sp>
        <p:nvSpPr>
          <p:cNvPr id="6" name="Footer Placeholder 5"/>
          <p:cNvSpPr>
            <a:spLocks noGrp="1"/>
          </p:cNvSpPr>
          <p:nvPr>
            <p:ph type="ftr" sz="quarter" idx="11"/>
          </p:nvPr>
        </p:nvSpPr>
        <p:spPr/>
        <p:txBody>
          <a:bodyPr/>
          <a:lstStyle>
            <a:extLst/>
          </a:lstStyle>
          <a:p>
            <a:endParaRPr lang="id-ID"/>
          </a:p>
        </p:txBody>
      </p:sp>
      <p:sp>
        <p:nvSpPr>
          <p:cNvPr id="7" name="Slide Number Placeholder 6"/>
          <p:cNvSpPr>
            <a:spLocks noGrp="1"/>
          </p:cNvSpPr>
          <p:nvPr>
            <p:ph type="sldNum" sz="quarter" idx="12"/>
          </p:nvPr>
        </p:nvSpPr>
        <p:spPr/>
        <p:txBody>
          <a:bodyPr/>
          <a:lstStyle>
            <a:extLst/>
          </a:lstStyle>
          <a:p>
            <a:fld id="{E4CD17D6-F475-4AD2-BA31-5A6962F97A9D}" type="slidenum">
              <a:rPr lang="id-ID" smtClean="0"/>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31C43F06-0B81-4E16-BDF7-C57024ADF656}" type="datetimeFigureOut">
              <a:rPr lang="id-ID" smtClean="0"/>
              <a:t>26/12/2016</a:t>
            </a:fld>
            <a:endParaRPr lang="id-ID"/>
          </a:p>
        </p:txBody>
      </p:sp>
      <p:sp>
        <p:nvSpPr>
          <p:cNvPr id="8" name="Footer Placeholder 7"/>
          <p:cNvSpPr>
            <a:spLocks noGrp="1"/>
          </p:cNvSpPr>
          <p:nvPr>
            <p:ph type="ftr" sz="quarter" idx="11"/>
          </p:nvPr>
        </p:nvSpPr>
        <p:spPr/>
        <p:txBody>
          <a:bodyPr/>
          <a:lstStyle>
            <a:extLst/>
          </a:lstStyle>
          <a:p>
            <a:endParaRPr lang="id-ID"/>
          </a:p>
        </p:txBody>
      </p:sp>
      <p:sp>
        <p:nvSpPr>
          <p:cNvPr id="9" name="Slide Number Placeholder 8"/>
          <p:cNvSpPr>
            <a:spLocks noGrp="1"/>
          </p:cNvSpPr>
          <p:nvPr>
            <p:ph type="sldNum" sz="quarter" idx="12"/>
          </p:nvPr>
        </p:nvSpPr>
        <p:spPr/>
        <p:txBody>
          <a:bodyPr/>
          <a:lstStyle>
            <a:extLst/>
          </a:lstStyle>
          <a:p>
            <a:fld id="{E4CD17D6-F475-4AD2-BA31-5A6962F97A9D}" type="slidenum">
              <a:rPr lang="id-ID" smtClean="0"/>
              <a:t>‹#›</a:t>
            </a:fld>
            <a:endParaRPr lang="id-ID"/>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31C43F06-0B81-4E16-BDF7-C57024ADF656}" type="datetimeFigureOut">
              <a:rPr lang="id-ID" smtClean="0"/>
              <a:t>26/12/2016</a:t>
            </a:fld>
            <a:endParaRPr lang="id-ID"/>
          </a:p>
        </p:txBody>
      </p:sp>
      <p:sp>
        <p:nvSpPr>
          <p:cNvPr id="4" name="Footer Placeholder 3"/>
          <p:cNvSpPr>
            <a:spLocks noGrp="1"/>
          </p:cNvSpPr>
          <p:nvPr>
            <p:ph type="ftr" sz="quarter" idx="11"/>
          </p:nvPr>
        </p:nvSpPr>
        <p:spPr/>
        <p:txBody>
          <a:bodyPr/>
          <a:lstStyle>
            <a:extLst/>
          </a:lstStyle>
          <a:p>
            <a:endParaRPr lang="id-ID"/>
          </a:p>
        </p:txBody>
      </p:sp>
      <p:sp>
        <p:nvSpPr>
          <p:cNvPr id="5" name="Slide Number Placeholder 4"/>
          <p:cNvSpPr>
            <a:spLocks noGrp="1"/>
          </p:cNvSpPr>
          <p:nvPr>
            <p:ph type="sldNum" sz="quarter" idx="12"/>
          </p:nvPr>
        </p:nvSpPr>
        <p:spPr/>
        <p:txBody>
          <a:bodyPr/>
          <a:lstStyle>
            <a:extLst/>
          </a:lstStyle>
          <a:p>
            <a:fld id="{E4CD17D6-F475-4AD2-BA31-5A6962F97A9D}" type="slidenum">
              <a:rPr lang="id-ID" smtClean="0"/>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31C43F06-0B81-4E16-BDF7-C57024ADF656}" type="datetimeFigureOut">
              <a:rPr lang="id-ID" smtClean="0"/>
              <a:t>26/12/2016</a:t>
            </a:fld>
            <a:endParaRPr lang="id-ID"/>
          </a:p>
        </p:txBody>
      </p:sp>
      <p:sp>
        <p:nvSpPr>
          <p:cNvPr id="3" name="Footer Placeholder 2"/>
          <p:cNvSpPr>
            <a:spLocks noGrp="1"/>
          </p:cNvSpPr>
          <p:nvPr>
            <p:ph type="ftr" sz="quarter" idx="11"/>
          </p:nvPr>
        </p:nvSpPr>
        <p:spPr/>
        <p:txBody>
          <a:bodyPr/>
          <a:lstStyle>
            <a:extLst/>
          </a:lstStyle>
          <a:p>
            <a:endParaRPr lang="id-ID"/>
          </a:p>
        </p:txBody>
      </p:sp>
      <p:sp>
        <p:nvSpPr>
          <p:cNvPr id="4" name="Slide Number Placeholder 3"/>
          <p:cNvSpPr>
            <a:spLocks noGrp="1"/>
          </p:cNvSpPr>
          <p:nvPr>
            <p:ph type="sldNum" sz="quarter" idx="12"/>
          </p:nvPr>
        </p:nvSpPr>
        <p:spPr/>
        <p:txBody>
          <a:bodyPr/>
          <a:lstStyle>
            <a:extLst/>
          </a:lstStyle>
          <a:p>
            <a:fld id="{E4CD17D6-F475-4AD2-BA31-5A6962F97A9D}" type="slidenum">
              <a:rPr lang="id-ID" smtClean="0"/>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1C43F06-0B81-4E16-BDF7-C57024ADF656}" type="datetimeFigureOut">
              <a:rPr lang="id-ID" smtClean="0"/>
              <a:t>26/12/2016</a:t>
            </a:fld>
            <a:endParaRPr lang="id-ID"/>
          </a:p>
        </p:txBody>
      </p:sp>
      <p:sp>
        <p:nvSpPr>
          <p:cNvPr id="6" name="Footer Placeholder 5"/>
          <p:cNvSpPr>
            <a:spLocks noGrp="1"/>
          </p:cNvSpPr>
          <p:nvPr>
            <p:ph type="ftr" sz="quarter" idx="11"/>
          </p:nvPr>
        </p:nvSpPr>
        <p:spPr/>
        <p:txBody>
          <a:bodyPr/>
          <a:lstStyle>
            <a:extLst/>
          </a:lstStyle>
          <a:p>
            <a:endParaRPr lang="id-ID"/>
          </a:p>
        </p:txBody>
      </p:sp>
      <p:sp>
        <p:nvSpPr>
          <p:cNvPr id="7" name="Slide Number Placeholder 6"/>
          <p:cNvSpPr>
            <a:spLocks noGrp="1"/>
          </p:cNvSpPr>
          <p:nvPr>
            <p:ph type="sldNum" sz="quarter" idx="12"/>
          </p:nvPr>
        </p:nvSpPr>
        <p:spPr/>
        <p:txBody>
          <a:bodyPr/>
          <a:lstStyle>
            <a:extLst/>
          </a:lstStyle>
          <a:p>
            <a:fld id="{E4CD17D6-F475-4AD2-BA31-5A6962F97A9D}" type="slidenum">
              <a:rPr lang="id-ID" smtClean="0"/>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31C43F06-0B81-4E16-BDF7-C57024ADF656}" type="datetimeFigureOut">
              <a:rPr lang="id-ID" smtClean="0"/>
              <a:t>26/12/2016</a:t>
            </a:fld>
            <a:endParaRPr lang="id-ID"/>
          </a:p>
        </p:txBody>
      </p:sp>
      <p:sp>
        <p:nvSpPr>
          <p:cNvPr id="6" name="Footer Placeholder 5"/>
          <p:cNvSpPr>
            <a:spLocks noGrp="1"/>
          </p:cNvSpPr>
          <p:nvPr>
            <p:ph type="ftr" sz="quarter" idx="11"/>
          </p:nvPr>
        </p:nvSpPr>
        <p:spPr>
          <a:xfrm>
            <a:off x="914400" y="55499"/>
            <a:ext cx="5562600" cy="365125"/>
          </a:xfrm>
        </p:spPr>
        <p:txBody>
          <a:bodyPr/>
          <a:lstStyle>
            <a:extLst/>
          </a:lstStyle>
          <a:p>
            <a:endParaRPr lang="id-ID"/>
          </a:p>
        </p:txBody>
      </p:sp>
      <p:sp>
        <p:nvSpPr>
          <p:cNvPr id="7" name="Slide Number Placeholder 6"/>
          <p:cNvSpPr>
            <a:spLocks noGrp="1"/>
          </p:cNvSpPr>
          <p:nvPr>
            <p:ph type="sldNum" sz="quarter" idx="12"/>
          </p:nvPr>
        </p:nvSpPr>
        <p:spPr>
          <a:xfrm>
            <a:off x="8610600" y="55499"/>
            <a:ext cx="457200" cy="365125"/>
          </a:xfrm>
        </p:spPr>
        <p:txBody>
          <a:bodyPr/>
          <a:lstStyle>
            <a:extLst/>
          </a:lstStyle>
          <a:p>
            <a:fld id="{E4CD17D6-F475-4AD2-BA31-5A6962F97A9D}" type="slidenum">
              <a:rPr lang="id-ID" smtClean="0"/>
              <a:t>‹#›</a:t>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31C43F06-0B81-4E16-BDF7-C57024ADF656}" type="datetimeFigureOut">
              <a:rPr lang="id-ID" smtClean="0"/>
              <a:t>26/12/2016</a:t>
            </a:fld>
            <a:endParaRPr lang="id-ID"/>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id-ID"/>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E4CD17D6-F475-4AD2-BA31-5A6962F97A9D}" type="slidenum">
              <a:rPr lang="id-ID" smtClean="0"/>
              <a:t>‹#›</a:t>
            </a:fld>
            <a:endParaRPr lang="id-ID"/>
          </a:p>
        </p:txBody>
      </p:sp>
    </p:spTree>
  </p:cSld>
  <p:clrMap bg1="dk1" tx1="lt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85.xml"/><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slide" Target="slide42.xml"/></Relationships>
</file>

<file path=ppt/slides/_rels/slide11.xml.rels><?xml version="1.0" encoding="UTF-8" standalone="yes"?>
<Relationships xmlns="http://schemas.openxmlformats.org/package/2006/relationships"><Relationship Id="rId2" Type="http://schemas.openxmlformats.org/officeDocument/2006/relationships/slide" Target="slide8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slide" Target="slide85.xml"/><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 Target="slide8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 Target="slide8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58.xml"/><Relationship Id="rId2" Type="http://schemas.openxmlformats.org/officeDocument/2006/relationships/slideLayout" Target="../slideLayouts/slideLayout2.xml"/><Relationship Id="rId1" Type="http://schemas.openxmlformats.org/officeDocument/2006/relationships/audio" Target="file:///D:\LAGU-LAGU\12%20Kitaro%20-%20The%20Essential%20Collection\Kitaro%20-%2006%20Silk%20Road%20Fantasy.mp3" TargetMode="External"/><Relationship Id="rId6" Type="http://schemas.openxmlformats.org/officeDocument/2006/relationships/image" Target="../media/image13.png"/><Relationship Id="rId5" Type="http://schemas.openxmlformats.org/officeDocument/2006/relationships/slide" Target="slide3.xml"/><Relationship Id="rId4" Type="http://schemas.openxmlformats.org/officeDocument/2006/relationships/slide" Target="slide85.xml"/></Relationships>
</file>

<file path=ppt/slides/_rels/slide16.xml.rels><?xml version="1.0" encoding="UTF-8" standalone="yes"?>
<Relationships xmlns="http://schemas.openxmlformats.org/package/2006/relationships"><Relationship Id="rId2" Type="http://schemas.openxmlformats.org/officeDocument/2006/relationships/slide" Target="slide8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slide" Target="slide8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ontrol" Target="../activeX/activeX1.xml"/><Relationship Id="rId1" Type="http://schemas.openxmlformats.org/officeDocument/2006/relationships/vmlDrawing" Target="../drawings/vmlDrawing2.vml"/><Relationship Id="rId4" Type="http://schemas.openxmlformats.org/officeDocument/2006/relationships/slide" Target="slide85.xml"/></Relationships>
</file>

<file path=ppt/slides/_rels/slide19.xml.rels><?xml version="1.0" encoding="UTF-8" standalone="yes"?>
<Relationships xmlns="http://schemas.openxmlformats.org/package/2006/relationships"><Relationship Id="rId3" Type="http://schemas.openxmlformats.org/officeDocument/2006/relationships/slide" Target="slide85.xml"/><Relationship Id="rId2" Type="http://schemas.openxmlformats.org/officeDocument/2006/relationships/slide" Target="slide5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85.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slide" Target="slide8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 Target="slide85.xml"/><Relationship Id="rId2" Type="http://schemas.openxmlformats.org/officeDocument/2006/relationships/slide" Target="slide53.xml"/><Relationship Id="rId1" Type="http://schemas.openxmlformats.org/officeDocument/2006/relationships/slideLayout" Target="../slideLayouts/slideLayout2.xml"/><Relationship Id="rId4" Type="http://schemas.openxmlformats.org/officeDocument/2006/relationships/slide" Target="slide5.xml"/></Relationships>
</file>

<file path=ppt/slides/_rels/slide22.xml.rels><?xml version="1.0" encoding="UTF-8" standalone="yes"?>
<Relationships xmlns="http://schemas.openxmlformats.org/package/2006/relationships"><Relationship Id="rId2" Type="http://schemas.openxmlformats.org/officeDocument/2006/relationships/slide" Target="slide8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slide" Target="slide85.xml"/></Relationships>
</file>

<file path=ppt/slides/_rels/slide24.xml.rels><?xml version="1.0" encoding="UTF-8" standalone="yes"?>
<Relationships xmlns="http://schemas.openxmlformats.org/package/2006/relationships"><Relationship Id="rId3" Type="http://schemas.openxmlformats.org/officeDocument/2006/relationships/slide" Target="slide85.xml"/><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2.xml"/><Relationship Id="rId1" Type="http://schemas.openxmlformats.org/officeDocument/2006/relationships/vmlDrawing" Target="../drawings/vmlDrawing3.vml"/><Relationship Id="rId4" Type="http://schemas.openxmlformats.org/officeDocument/2006/relationships/slide" Target="slide85.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3.xml"/><Relationship Id="rId1" Type="http://schemas.openxmlformats.org/officeDocument/2006/relationships/vmlDrawing" Target="../drawings/vmlDrawing4.vml"/><Relationship Id="rId4" Type="http://schemas.openxmlformats.org/officeDocument/2006/relationships/slide" Target="slide85.xml"/></Relationships>
</file>

<file path=ppt/slides/_rels/slide27.xml.rels><?xml version="1.0" encoding="UTF-8" standalone="yes"?>
<Relationships xmlns="http://schemas.openxmlformats.org/package/2006/relationships"><Relationship Id="rId2" Type="http://schemas.openxmlformats.org/officeDocument/2006/relationships/slide" Target="slide8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slide" Target="slide8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slide" Target="slide8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 Target="slide85.xml"/><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33.xml.rels><?xml version="1.0" encoding="UTF-8" standalone="yes"?>
<Relationships xmlns="http://schemas.openxmlformats.org/package/2006/relationships"><Relationship Id="rId2" Type="http://schemas.openxmlformats.org/officeDocument/2006/relationships/slide" Target="slide8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slide" Target="slide85.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slide" Target="slide8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slide" Target="slide8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slide" Target="slide8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slide" Target="slide8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slide" Target="slide85.xml"/><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slide" Target="slide8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slide" Target="slide80.xml"/><Relationship Id="rId2" Type="http://schemas.openxmlformats.org/officeDocument/2006/relationships/slide" Target="slide8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slide" Target="slide8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slide" Target="slide83.xml"/><Relationship Id="rId2" Type="http://schemas.openxmlformats.org/officeDocument/2006/relationships/slideLayout" Target="../slideLayouts/slideLayout2.xml"/><Relationship Id="rId1" Type="http://schemas.openxmlformats.org/officeDocument/2006/relationships/audio" Target="file:///D:\LAGU-LAGU\12%20Kitaro%20-%20The%20Essential%20Collection\Kitaro%20-%2004%20Silk%20Road.mp3" TargetMode="External"/><Relationship Id="rId5" Type="http://schemas.openxmlformats.org/officeDocument/2006/relationships/image" Target="../media/image13.png"/><Relationship Id="rId4" Type="http://schemas.openxmlformats.org/officeDocument/2006/relationships/slide" Target="slide85.xml"/></Relationships>
</file>

<file path=ppt/slides/_rels/slide44.xml.rels><?xml version="1.0" encoding="UTF-8" standalone="yes"?>
<Relationships xmlns="http://schemas.openxmlformats.org/package/2006/relationships"><Relationship Id="rId2" Type="http://schemas.openxmlformats.org/officeDocument/2006/relationships/slide" Target="slide8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slide" Target="slide8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slide" Target="slide8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slide" Target="slide8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slide" Target="slide85.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slide" Target="slide8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s/_rels/slide50.xml.rels><?xml version="1.0" encoding="UTF-8" standalone="yes"?>
<Relationships xmlns="http://schemas.openxmlformats.org/package/2006/relationships"><Relationship Id="rId2" Type="http://schemas.openxmlformats.org/officeDocument/2006/relationships/slide" Target="slide85.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slide" Target="slide8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slide" Target="slide8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slide" Target="slide64.xml"/><Relationship Id="rId2" Type="http://schemas.openxmlformats.org/officeDocument/2006/relationships/slide" Target="slide63.xml"/><Relationship Id="rId1" Type="http://schemas.openxmlformats.org/officeDocument/2006/relationships/slideLayout" Target="../slideLayouts/slideLayout2.xml"/><Relationship Id="rId4" Type="http://schemas.openxmlformats.org/officeDocument/2006/relationships/slide" Target="slide85.xml"/></Relationships>
</file>

<file path=ppt/slides/_rels/slide54.xml.rels><?xml version="1.0" encoding="UTF-8" standalone="yes"?>
<Relationships xmlns="http://schemas.openxmlformats.org/package/2006/relationships"><Relationship Id="rId2" Type="http://schemas.openxmlformats.org/officeDocument/2006/relationships/slide" Target="slide8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5.vml"/><Relationship Id="rId4" Type="http://schemas.openxmlformats.org/officeDocument/2006/relationships/slide" Target="slide85.xml"/></Relationships>
</file>

<file path=ppt/slides/_rels/slide5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 Target="slide8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slide" Target="slide85.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slide" Target="slide85.xml"/><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5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slide" Target="slide85.xml"/><Relationship Id="rId5" Type="http://schemas.openxmlformats.org/officeDocument/2006/relationships/image" Target="../media/image38.png"/><Relationship Id="rId4" Type="http://schemas.openxmlformats.org/officeDocument/2006/relationships/image" Target="../media/image3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slide" Target="slide85.xml"/><Relationship Id="rId5" Type="http://schemas.openxmlformats.org/officeDocument/2006/relationships/image" Target="../media/image42.png"/><Relationship Id="rId4" Type="http://schemas.openxmlformats.org/officeDocument/2006/relationships/image" Target="../media/image41.png"/></Relationships>
</file>

<file path=ppt/slides/_rels/slide61.xml.rels><?xml version="1.0" encoding="UTF-8" standalone="yes"?>
<Relationships xmlns="http://schemas.openxmlformats.org/package/2006/relationships"><Relationship Id="rId3" Type="http://schemas.openxmlformats.org/officeDocument/2006/relationships/slide" Target="slide85.xml"/><Relationship Id="rId2" Type="http://schemas.openxmlformats.org/officeDocument/2006/relationships/slide" Target="slide69.xml"/><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2" Type="http://schemas.openxmlformats.org/officeDocument/2006/relationships/slide" Target="slide85.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slide" Target="slide85.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slide" Target="slide85.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slide" Target="slide8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4.xml"/><Relationship Id="rId1" Type="http://schemas.openxmlformats.org/officeDocument/2006/relationships/vmlDrawing" Target="../drawings/vmlDrawing6.vml"/><Relationship Id="rId4" Type="http://schemas.openxmlformats.org/officeDocument/2006/relationships/slide" Target="slide85.xml"/></Relationships>
</file>

<file path=ppt/slides/_rels/slide67.xml.rels><?xml version="1.0" encoding="UTF-8" standalone="yes"?>
<Relationships xmlns="http://schemas.openxmlformats.org/package/2006/relationships"><Relationship Id="rId2" Type="http://schemas.openxmlformats.org/officeDocument/2006/relationships/slide" Target="slide8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slide" Target="slide74.xml"/><Relationship Id="rId2" Type="http://schemas.openxmlformats.org/officeDocument/2006/relationships/slide" Target="slide73.xml"/><Relationship Id="rId1" Type="http://schemas.openxmlformats.org/officeDocument/2006/relationships/slideLayout" Target="../slideLayouts/slideLayout2.xml"/><Relationship Id="rId4" Type="http://schemas.openxmlformats.org/officeDocument/2006/relationships/slide" Target="slide85.xml"/></Relationships>
</file>

<file path=ppt/slides/_rels/slide69.xml.rels><?xml version="1.0" encoding="UTF-8" standalone="yes"?>
<Relationships xmlns="http://schemas.openxmlformats.org/package/2006/relationships"><Relationship Id="rId2" Type="http://schemas.openxmlformats.org/officeDocument/2006/relationships/slide" Target="slide8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slide" Target="slide8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 Target="slide85.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slide" Target="slide85.xml"/><Relationship Id="rId2" Type="http://schemas.openxmlformats.org/officeDocument/2006/relationships/image" Target="../media/image45.gi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slide" Target="slide85.xml"/><Relationship Id="rId4" Type="http://schemas.openxmlformats.org/officeDocument/2006/relationships/oleObject" Target="../embeddings/oleObject3.bin"/></Relationships>
</file>

<file path=ppt/slides/_rels/slide74.xml.rels><?xml version="1.0" encoding="UTF-8" standalone="yes"?>
<Relationships xmlns="http://schemas.openxmlformats.org/package/2006/relationships"><Relationship Id="rId3" Type="http://schemas.openxmlformats.org/officeDocument/2006/relationships/slide" Target="slide85.xml"/><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slide" Target="slide8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slide" Target="slide85.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slide" Target="slide8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slide" Target="slide85.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5.xml"/><Relationship Id="rId1" Type="http://schemas.openxmlformats.org/officeDocument/2006/relationships/vmlDrawing" Target="../drawings/vmlDrawing8.vml"/><Relationship Id="rId4" Type="http://schemas.openxmlformats.org/officeDocument/2006/relationships/slide" Target="slide85.xml"/></Relationships>
</file>

<file path=ppt/slides/_rels/slide8.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slide" Target="slide43.xml"/><Relationship Id="rId1" Type="http://schemas.openxmlformats.org/officeDocument/2006/relationships/slideLayout" Target="../slideLayouts/slideLayout2.xml"/><Relationship Id="rId5" Type="http://schemas.openxmlformats.org/officeDocument/2006/relationships/slide" Target="slide85.xml"/><Relationship Id="rId4" Type="http://schemas.openxmlformats.org/officeDocument/2006/relationships/slide" Target="slide3.xml"/></Relationships>
</file>

<file path=ppt/slides/_rels/slide80.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slide" Target="slide78.xml"/><Relationship Id="rId1" Type="http://schemas.openxmlformats.org/officeDocument/2006/relationships/slideLayout" Target="../slideLayouts/slideLayout2.xml"/><Relationship Id="rId5" Type="http://schemas.openxmlformats.org/officeDocument/2006/relationships/slide" Target="slide85.xml"/><Relationship Id="rId4" Type="http://schemas.openxmlformats.org/officeDocument/2006/relationships/slide" Target="slide84.xml"/></Relationships>
</file>

<file path=ppt/slides/_rels/slide81.xml.rels><?xml version="1.0" encoding="UTF-8" standalone="yes"?>
<Relationships xmlns="http://schemas.openxmlformats.org/package/2006/relationships"><Relationship Id="rId2" Type="http://schemas.openxmlformats.org/officeDocument/2006/relationships/slide" Target="slide85.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3.xml"/><Relationship Id="rId1" Type="http://schemas.openxmlformats.org/officeDocument/2006/relationships/vmlDrawing" Target="../drawings/vmlDrawing9.vml"/><Relationship Id="rId4" Type="http://schemas.openxmlformats.org/officeDocument/2006/relationships/slide" Target="slide85.xml"/></Relationships>
</file>

<file path=ppt/slides/_rels/slide83.xml.rels><?xml version="1.0" encoding="UTF-8" standalone="yes"?>
<Relationships xmlns="http://schemas.openxmlformats.org/package/2006/relationships"><Relationship Id="rId2" Type="http://schemas.openxmlformats.org/officeDocument/2006/relationships/slide" Target="slide85.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slide" Target="slide85.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6.xml"/><Relationship Id="rId1" Type="http://schemas.openxmlformats.org/officeDocument/2006/relationships/vmlDrawing" Target="../drawings/vmlDrawing10.vml"/><Relationship Id="rId4" Type="http://schemas.openxmlformats.org/officeDocument/2006/relationships/slide" Target="slide85.xml"/></Relationships>
</file>

<file path=ppt/slides/_rels/slide86.xml.rels><?xml version="1.0" encoding="UTF-8" standalone="yes"?>
<Relationships xmlns="http://schemas.openxmlformats.org/package/2006/relationships"><Relationship Id="rId2" Type="http://schemas.openxmlformats.org/officeDocument/2006/relationships/slide" Target="slide85.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 Id="rId4" Type="http://schemas.openxmlformats.org/officeDocument/2006/relationships/slide" Target="slide85.xml"/></Relationships>
</file>

<file path=ppt/slides/_rels/slide88.xml.rels><?xml version="1.0" encoding="UTF-8" standalone="yes"?>
<Relationships xmlns="http://schemas.openxmlformats.org/package/2006/relationships"><Relationship Id="rId2" Type="http://schemas.openxmlformats.org/officeDocument/2006/relationships/slide" Target="slide85.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slide" Target="slide8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slide" Target="slide85.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slide" Target="slide85.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slide" Target="slide85.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slide" Target="slide85.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hyperlink" Target="http://kimia.upi.edu/utama/bahanajar/kuliah_web/2008/MULYANI%20DWI%20M%20(0606421)/ikatankovalen.html" TargetMode="External"/><Relationship Id="rId2" Type="http://schemas.openxmlformats.org/officeDocument/2006/relationships/hyperlink" Target="http://kimia.upi.edu/utama/bahanajar/kuliah_web/2008/MULYANI%20DWI%20M%20(0606421)/ikatanion.html" TargetMode="External"/><Relationship Id="rId1" Type="http://schemas.openxmlformats.org/officeDocument/2006/relationships/slideLayout" Target="../slideLayouts/slideLayout2.xml"/><Relationship Id="rId4" Type="http://schemas.openxmlformats.org/officeDocument/2006/relationships/slide" Target="slide85.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d-ID" dirty="0" smtClean="0"/>
              <a:t>MATERI</a:t>
            </a:r>
            <a:br>
              <a:rPr lang="id-ID" dirty="0" smtClean="0"/>
            </a:br>
            <a:r>
              <a:rPr lang="id-ID" dirty="0" smtClean="0"/>
              <a:t>IKATAN KIMIA</a:t>
            </a:r>
            <a:endParaRPr lang="id-ID" dirty="0"/>
          </a:p>
        </p:txBody>
      </p:sp>
      <p:sp>
        <p:nvSpPr>
          <p:cNvPr id="3" name="Subtitle 2"/>
          <p:cNvSpPr>
            <a:spLocks noGrp="1"/>
          </p:cNvSpPr>
          <p:nvPr>
            <p:ph type="subTitle" idx="1"/>
          </p:nvPr>
        </p:nvSpPr>
        <p:spPr/>
        <p:txBody>
          <a:bodyPr/>
          <a:lstStyle/>
          <a:p>
            <a:endParaRPr lang="id-ID"/>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idx="1"/>
          </p:nvPr>
        </p:nvSpPr>
        <p:spPr>
          <a:xfrm>
            <a:off x="1447800" y="609600"/>
            <a:ext cx="7239000" cy="5943600"/>
          </a:xfrm>
        </p:spPr>
        <p:txBody>
          <a:bodyPr/>
          <a:lstStyle/>
          <a:p>
            <a:pPr algn="just" eaLnBrk="1" hangingPunct="1">
              <a:buFontTx/>
              <a:buNone/>
            </a:pPr>
            <a:r>
              <a:rPr lang="en-US" sz="2800" dirty="0" err="1" smtClean="0">
                <a:solidFill>
                  <a:srgbClr val="009900"/>
                </a:solidFill>
              </a:rPr>
              <a:t>Pembentukan</a:t>
            </a:r>
            <a:r>
              <a:rPr lang="en-US" sz="2800" dirty="0" smtClean="0">
                <a:solidFill>
                  <a:srgbClr val="009900"/>
                </a:solidFill>
              </a:rPr>
              <a:t> </a:t>
            </a:r>
            <a:r>
              <a:rPr lang="en-US" sz="2800" dirty="0" err="1" smtClean="0">
                <a:solidFill>
                  <a:srgbClr val="009900"/>
                </a:solidFill>
              </a:rPr>
              <a:t>senyawa</a:t>
            </a:r>
            <a:r>
              <a:rPr lang="en-US" sz="2800" dirty="0" smtClean="0">
                <a:solidFill>
                  <a:srgbClr val="009900"/>
                </a:solidFill>
              </a:rPr>
              <a:t> </a:t>
            </a:r>
            <a:r>
              <a:rPr lang="en-US" sz="2800" dirty="0" err="1" smtClean="0">
                <a:solidFill>
                  <a:srgbClr val="009900"/>
                </a:solidFill>
              </a:rPr>
              <a:t>ionik</a:t>
            </a:r>
            <a:endParaRPr lang="en-US" sz="2800" dirty="0" smtClean="0">
              <a:solidFill>
                <a:srgbClr val="009900"/>
              </a:solidFill>
            </a:endParaRPr>
          </a:p>
          <a:p>
            <a:pPr algn="just" eaLnBrk="1" hangingPunct="1">
              <a:buFontTx/>
              <a:buNone/>
            </a:pPr>
            <a:r>
              <a:rPr lang="en-US" sz="2000" dirty="0" smtClean="0">
                <a:solidFill>
                  <a:srgbClr val="FF00FF"/>
                </a:solidFill>
              </a:rPr>
              <a:t>	</a:t>
            </a:r>
            <a:r>
              <a:rPr lang="en-US" sz="2000" dirty="0" err="1" smtClean="0"/>
              <a:t>Pembentukan</a:t>
            </a:r>
            <a:r>
              <a:rPr lang="en-US" sz="2000" dirty="0" smtClean="0"/>
              <a:t> </a:t>
            </a:r>
            <a:r>
              <a:rPr lang="en-US" sz="2000" dirty="0" err="1" smtClean="0"/>
              <a:t>senyawa</a:t>
            </a:r>
            <a:r>
              <a:rPr lang="en-US" sz="2000" dirty="0" smtClean="0"/>
              <a:t> </a:t>
            </a:r>
            <a:r>
              <a:rPr lang="en-US" sz="2000" dirty="0" err="1" smtClean="0"/>
              <a:t>ionik</a:t>
            </a:r>
            <a:r>
              <a:rPr lang="en-US" sz="2000" dirty="0" smtClean="0"/>
              <a:t> </a:t>
            </a:r>
            <a:r>
              <a:rPr lang="en-US" sz="2000" dirty="0" err="1" smtClean="0"/>
              <a:t>pada</a:t>
            </a:r>
            <a:r>
              <a:rPr lang="en-US" sz="2000" dirty="0" smtClean="0"/>
              <a:t> </a:t>
            </a:r>
            <a:r>
              <a:rPr lang="en-US" sz="2000" dirty="0" err="1" smtClean="0"/>
              <a:t>umumnya</a:t>
            </a:r>
            <a:r>
              <a:rPr lang="en-US" sz="2000" dirty="0" smtClean="0"/>
              <a:t> </a:t>
            </a:r>
            <a:r>
              <a:rPr lang="en-US" sz="2000" dirty="0" err="1" smtClean="0"/>
              <a:t>mengikuti</a:t>
            </a:r>
            <a:r>
              <a:rPr lang="en-US" sz="2000" dirty="0" smtClean="0"/>
              <a:t> </a:t>
            </a:r>
            <a:r>
              <a:rPr lang="en-US" sz="2000" dirty="0" err="1" smtClean="0"/>
              <a:t>lingkar</a:t>
            </a:r>
            <a:r>
              <a:rPr lang="en-US" sz="2000" dirty="0" smtClean="0"/>
              <a:t> Born-Haber </a:t>
            </a:r>
            <a:r>
              <a:rPr lang="en-US" sz="2000" dirty="0" err="1" smtClean="0"/>
              <a:t>seperti</a:t>
            </a:r>
            <a:r>
              <a:rPr lang="en-US" sz="2000" dirty="0" smtClean="0"/>
              <a:t> </a:t>
            </a:r>
            <a:r>
              <a:rPr lang="en-US" sz="2000" dirty="0" err="1" smtClean="0"/>
              <a:t>pada</a:t>
            </a:r>
            <a:r>
              <a:rPr lang="en-US" sz="2000" dirty="0" smtClean="0"/>
              <a:t> </a:t>
            </a:r>
            <a:r>
              <a:rPr lang="en-US" sz="2000" dirty="0" err="1" smtClean="0"/>
              <a:t>contoh</a:t>
            </a:r>
            <a:r>
              <a:rPr lang="en-US" sz="2000" dirty="0" smtClean="0"/>
              <a:t> </a:t>
            </a:r>
            <a:r>
              <a:rPr lang="en-US" sz="2000" dirty="0" err="1" smtClean="0"/>
              <a:t>pembentukan</a:t>
            </a:r>
            <a:r>
              <a:rPr lang="en-US" sz="2000" dirty="0" smtClean="0"/>
              <a:t> </a:t>
            </a:r>
            <a:r>
              <a:rPr lang="en-US" sz="2000" dirty="0" err="1" smtClean="0"/>
              <a:t>Natrium</a:t>
            </a:r>
            <a:r>
              <a:rPr lang="en-US" sz="2000" dirty="0" smtClean="0"/>
              <a:t> </a:t>
            </a:r>
            <a:r>
              <a:rPr lang="en-US" sz="2000" dirty="0" err="1" smtClean="0"/>
              <a:t>klorida</a:t>
            </a:r>
            <a:r>
              <a:rPr lang="en-US" sz="2000" dirty="0" smtClean="0"/>
              <a:t> </a:t>
            </a:r>
            <a:r>
              <a:rPr lang="en-US" sz="2000" dirty="0" err="1" smtClean="0"/>
              <a:t>dari</a:t>
            </a:r>
            <a:r>
              <a:rPr lang="en-US" sz="2000" dirty="0" smtClean="0"/>
              <a:t> ion Na</a:t>
            </a:r>
            <a:r>
              <a:rPr lang="en-US" sz="2000" baseline="30000" dirty="0" smtClean="0"/>
              <a:t>+</a:t>
            </a:r>
            <a:r>
              <a:rPr lang="en-US" sz="2000" dirty="0" smtClean="0"/>
              <a:t> </a:t>
            </a:r>
            <a:r>
              <a:rPr lang="en-US" sz="2000" dirty="0" err="1" smtClean="0"/>
              <a:t>dan</a:t>
            </a:r>
            <a:r>
              <a:rPr lang="en-US" sz="2000" dirty="0" smtClean="0"/>
              <a:t> </a:t>
            </a:r>
            <a:r>
              <a:rPr lang="en-US" sz="2000" dirty="0" err="1" smtClean="0"/>
              <a:t>Cl</a:t>
            </a:r>
            <a:r>
              <a:rPr lang="en-US" sz="2000" baseline="30000" dirty="0" smtClean="0"/>
              <a:t>-</a:t>
            </a:r>
            <a:r>
              <a:rPr lang="en-US" sz="2000" dirty="0" smtClean="0"/>
              <a:t> </a:t>
            </a:r>
          </a:p>
          <a:p>
            <a:pPr algn="just" eaLnBrk="1" hangingPunct="1">
              <a:buFontTx/>
              <a:buNone/>
            </a:pPr>
            <a:endParaRPr lang="en-US" sz="2000" dirty="0" smtClean="0">
              <a:solidFill>
                <a:srgbClr val="FF00FF"/>
              </a:solidFill>
            </a:endParaRPr>
          </a:p>
          <a:p>
            <a:pPr eaLnBrk="1" hangingPunct="1"/>
            <a:endParaRPr lang="en-US" dirty="0" smtClean="0"/>
          </a:p>
        </p:txBody>
      </p:sp>
      <p:pic>
        <p:nvPicPr>
          <p:cNvPr id="36867" name="Picture 2" descr="C:\Documents and Settings\R461L\My Documents\untitled.bmp"/>
          <p:cNvPicPr>
            <a:picLocks noChangeAspect="1" noChangeArrowheads="1"/>
          </p:cNvPicPr>
          <p:nvPr/>
        </p:nvPicPr>
        <p:blipFill>
          <a:blip r:embed="rId2"/>
          <a:srcRect/>
          <a:stretch>
            <a:fillRect/>
          </a:stretch>
        </p:blipFill>
        <p:spPr bwMode="auto">
          <a:xfrm>
            <a:off x="1752600" y="2362200"/>
            <a:ext cx="7162800" cy="3962400"/>
          </a:xfrm>
          <a:prstGeom prst="rect">
            <a:avLst/>
          </a:prstGeom>
          <a:solidFill>
            <a:srgbClr val="FFFF00"/>
          </a:solidFill>
          <a:ln w="9525">
            <a:noFill/>
            <a:miter lim="800000"/>
            <a:headEnd/>
            <a:tailEnd/>
          </a:ln>
        </p:spPr>
      </p:pic>
      <p:sp>
        <p:nvSpPr>
          <p:cNvPr id="36868" name="AutoShape 8">
            <a:hlinkClick r:id="" action="ppaction://noaction" highlightClick="1"/>
          </p:cNvPr>
          <p:cNvSpPr>
            <a:spLocks noChangeArrowheads="1"/>
          </p:cNvSpPr>
          <p:nvPr/>
        </p:nvSpPr>
        <p:spPr bwMode="auto">
          <a:xfrm>
            <a:off x="8305800" y="6477000"/>
            <a:ext cx="762000" cy="304800"/>
          </a:xfrm>
          <a:prstGeom prst="actionButtonBlank">
            <a:avLst/>
          </a:prstGeom>
          <a:solidFill>
            <a:srgbClr val="FFCC00"/>
          </a:solidFill>
          <a:ln w="28575">
            <a:noFill/>
            <a:miter lim="800000"/>
            <a:headEnd/>
            <a:tailEnd/>
          </a:ln>
        </p:spPr>
        <p:txBody>
          <a:bodyPr wrap="none" anchor="ctr"/>
          <a:lstStyle/>
          <a:p>
            <a:pPr algn="ctr"/>
            <a:r>
              <a:rPr lang="en-US">
                <a:hlinkClick r:id="rId3" action="ppaction://hlinksldjump"/>
              </a:rPr>
              <a:t>menu</a:t>
            </a:r>
            <a:endParaRPr lang="en-US"/>
          </a:p>
        </p:txBody>
      </p:sp>
      <p:sp>
        <p:nvSpPr>
          <p:cNvPr id="36869" name="AutoShape 9">
            <a:hlinkClick r:id="" action="ppaction://hlinkshowjump?jump=nextslide" highlightClick="1"/>
          </p:cNvPr>
          <p:cNvSpPr>
            <a:spLocks noChangeArrowheads="1"/>
          </p:cNvSpPr>
          <p:nvPr/>
        </p:nvSpPr>
        <p:spPr bwMode="auto">
          <a:xfrm>
            <a:off x="7620000" y="6477000"/>
            <a:ext cx="609600" cy="304800"/>
          </a:xfrm>
          <a:prstGeom prst="actionButtonForwardNext">
            <a:avLst/>
          </a:prstGeom>
          <a:solidFill>
            <a:srgbClr val="00FF00"/>
          </a:solidFill>
          <a:ln w="9525">
            <a:noFill/>
            <a:miter lim="800000"/>
            <a:headEnd/>
            <a:tailEnd/>
          </a:ln>
        </p:spPr>
        <p:txBody>
          <a:bodyPr wrap="none" anchor="ctr"/>
          <a:lstStyle/>
          <a:p>
            <a:endParaRPr lang="id-ID"/>
          </a:p>
        </p:txBody>
      </p:sp>
      <p:sp>
        <p:nvSpPr>
          <p:cNvPr id="36870" name="AutoShape 10">
            <a:hlinkClick r:id="" action="ppaction://hlinkshowjump?jump=previousslide" highlightClick="1"/>
          </p:cNvPr>
          <p:cNvSpPr>
            <a:spLocks noChangeArrowheads="1"/>
          </p:cNvSpPr>
          <p:nvPr/>
        </p:nvSpPr>
        <p:spPr bwMode="auto">
          <a:xfrm>
            <a:off x="6934200" y="6477000"/>
            <a:ext cx="609600" cy="304800"/>
          </a:xfrm>
          <a:prstGeom prst="actionButtonBackPrevious">
            <a:avLst/>
          </a:prstGeom>
          <a:solidFill>
            <a:srgbClr val="00FF00"/>
          </a:solidFill>
          <a:ln w="9525">
            <a:noFill/>
            <a:miter lim="800000"/>
            <a:headEnd/>
            <a:tailEnd/>
          </a:ln>
        </p:spPr>
        <p:txBody>
          <a:bodyPr wrap="none" anchor="ctr"/>
          <a:lstStyle/>
          <a:p>
            <a:endParaRPr lang="id-ID"/>
          </a:p>
        </p:txBody>
      </p:sp>
      <p:sp>
        <p:nvSpPr>
          <p:cNvPr id="36871" name="Text Box 11">
            <a:hlinkClick r:id="rId4" action="ppaction://hlinksldjump"/>
          </p:cNvPr>
          <p:cNvSpPr txBox="1">
            <a:spLocks noChangeArrowheads="1"/>
          </p:cNvSpPr>
          <p:nvPr/>
        </p:nvSpPr>
        <p:spPr bwMode="auto">
          <a:xfrm>
            <a:off x="2133600" y="6400800"/>
            <a:ext cx="1295400" cy="366713"/>
          </a:xfrm>
          <a:prstGeom prst="rect">
            <a:avLst/>
          </a:prstGeom>
          <a:solidFill>
            <a:srgbClr val="FFFF66"/>
          </a:solidFill>
          <a:ln w="9525">
            <a:noFill/>
            <a:miter lim="800000"/>
            <a:headEnd/>
            <a:tailEnd/>
          </a:ln>
        </p:spPr>
        <p:txBody>
          <a:bodyPr>
            <a:spAutoFit/>
          </a:bodyPr>
          <a:lstStyle/>
          <a:p>
            <a:pPr algn="ctr">
              <a:spcBef>
                <a:spcPct val="50000"/>
              </a:spcBef>
            </a:pPr>
            <a:r>
              <a:rPr lang="en-US"/>
              <a:t>Ikatan ion</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447800" y="228600"/>
            <a:ext cx="7696200" cy="5867400"/>
          </a:xfrm>
        </p:spPr>
        <p:txBody>
          <a:bodyPr>
            <a:normAutofit/>
          </a:bodyPr>
          <a:lstStyle/>
          <a:p>
            <a:pPr algn="just" eaLnBrk="1" hangingPunct="1">
              <a:buSzTx/>
              <a:buFontTx/>
              <a:buChar char="o"/>
              <a:defRPr/>
            </a:pPr>
            <a:r>
              <a:rPr lang="en-US" sz="2000" dirty="0" err="1" smtClean="0"/>
              <a:t>Natrium</a:t>
            </a:r>
            <a:r>
              <a:rPr lang="en-US" sz="2000" dirty="0" smtClean="0"/>
              <a:t> </a:t>
            </a:r>
            <a:r>
              <a:rPr lang="en-US" sz="2000" dirty="0" err="1" smtClean="0"/>
              <a:t>padat</a:t>
            </a:r>
            <a:r>
              <a:rPr lang="en-US" sz="2000" dirty="0" smtClean="0"/>
              <a:t> </a:t>
            </a:r>
            <a:r>
              <a:rPr lang="en-US" sz="2000" dirty="0" err="1" smtClean="0"/>
              <a:t>diubah</a:t>
            </a:r>
            <a:r>
              <a:rPr lang="en-US" sz="2000" dirty="0" smtClean="0"/>
              <a:t> </a:t>
            </a:r>
            <a:r>
              <a:rPr lang="en-US" sz="2000" dirty="0" err="1" smtClean="0"/>
              <a:t>menjadi</a:t>
            </a:r>
            <a:r>
              <a:rPr lang="en-US" sz="2000" dirty="0" smtClean="0"/>
              <a:t> gas. </a:t>
            </a:r>
            <a:r>
              <a:rPr lang="en-US" sz="2000" dirty="0" err="1" smtClean="0"/>
              <a:t>Pada</a:t>
            </a:r>
            <a:r>
              <a:rPr lang="en-US" sz="2000" dirty="0" smtClean="0"/>
              <a:t> </a:t>
            </a:r>
            <a:r>
              <a:rPr lang="en-US" sz="2000" dirty="0" err="1" smtClean="0"/>
              <a:t>proses</a:t>
            </a:r>
            <a:r>
              <a:rPr lang="en-US" sz="2000" dirty="0" smtClean="0"/>
              <a:t> </a:t>
            </a:r>
            <a:r>
              <a:rPr lang="en-US" sz="2000" dirty="0" err="1" smtClean="0"/>
              <a:t>ini</a:t>
            </a:r>
            <a:r>
              <a:rPr lang="en-US" sz="2000" dirty="0" smtClean="0"/>
              <a:t> </a:t>
            </a:r>
            <a:r>
              <a:rPr lang="en-US" sz="2000" dirty="0" err="1" smtClean="0"/>
              <a:t>diperlukan</a:t>
            </a:r>
            <a:r>
              <a:rPr lang="en-US" sz="2000" dirty="0" smtClean="0"/>
              <a:t> </a:t>
            </a:r>
            <a:r>
              <a:rPr lang="en-US" sz="2000" dirty="0" err="1" smtClean="0"/>
              <a:t>energi</a:t>
            </a:r>
            <a:r>
              <a:rPr lang="en-US" sz="2000" dirty="0" smtClean="0"/>
              <a:t> </a:t>
            </a:r>
            <a:r>
              <a:rPr lang="en-US" sz="2000" dirty="0" err="1" smtClean="0"/>
              <a:t>sublimasi</a:t>
            </a:r>
            <a:r>
              <a:rPr lang="en-US" sz="2000" dirty="0" smtClean="0"/>
              <a:t> (S= ∆H1)</a:t>
            </a:r>
          </a:p>
          <a:p>
            <a:pPr algn="just" eaLnBrk="1" hangingPunct="1">
              <a:buSzTx/>
              <a:buFontTx/>
              <a:buChar char="o"/>
              <a:defRPr/>
            </a:pPr>
            <a:r>
              <a:rPr lang="en-US" sz="2000" dirty="0" err="1" smtClean="0"/>
              <a:t>Natrium</a:t>
            </a:r>
            <a:r>
              <a:rPr lang="en-US" sz="2000" dirty="0" smtClean="0"/>
              <a:t> </a:t>
            </a:r>
            <a:r>
              <a:rPr lang="en-US" sz="2000" dirty="0" err="1" smtClean="0"/>
              <a:t>dalam</a:t>
            </a:r>
            <a:r>
              <a:rPr lang="en-US" sz="2000" dirty="0" smtClean="0"/>
              <a:t> </a:t>
            </a:r>
            <a:r>
              <a:rPr lang="en-US" sz="2000" dirty="0" err="1" smtClean="0"/>
              <a:t>fase</a:t>
            </a:r>
            <a:r>
              <a:rPr lang="en-US" sz="2000" dirty="0" smtClean="0"/>
              <a:t> gas </a:t>
            </a:r>
            <a:r>
              <a:rPr lang="en-US" sz="2000" dirty="0" err="1" smtClean="0"/>
              <a:t>selanjutnya</a:t>
            </a:r>
            <a:r>
              <a:rPr lang="en-US" sz="2000" dirty="0" smtClean="0"/>
              <a:t> </a:t>
            </a:r>
            <a:r>
              <a:rPr lang="en-US" sz="2000" dirty="0" err="1" smtClean="0"/>
              <a:t>berubah</a:t>
            </a:r>
            <a:r>
              <a:rPr lang="en-US" sz="2000" dirty="0" smtClean="0"/>
              <a:t> </a:t>
            </a:r>
            <a:r>
              <a:rPr lang="en-US" sz="2000" dirty="0" err="1" smtClean="0"/>
              <a:t>menjadi</a:t>
            </a:r>
            <a:r>
              <a:rPr lang="en-US" sz="2000" dirty="0" smtClean="0"/>
              <a:t> ion Na</a:t>
            </a:r>
            <a:r>
              <a:rPr lang="en-US" sz="2000" baseline="30000" dirty="0" smtClean="0"/>
              <a:t>+</a:t>
            </a:r>
            <a:r>
              <a:rPr lang="en-US" sz="2000" dirty="0" smtClean="0"/>
              <a:t> , </a:t>
            </a:r>
            <a:r>
              <a:rPr lang="en-US" sz="2000" dirty="0" err="1" smtClean="0"/>
              <a:t>pada</a:t>
            </a:r>
            <a:r>
              <a:rPr lang="en-US" sz="2000" dirty="0" smtClean="0"/>
              <a:t> </a:t>
            </a:r>
            <a:r>
              <a:rPr lang="en-US" sz="2000" dirty="0" err="1" smtClean="0"/>
              <a:t>proses</a:t>
            </a:r>
            <a:r>
              <a:rPr lang="en-US" sz="2000" dirty="0" smtClean="0"/>
              <a:t> </a:t>
            </a:r>
            <a:r>
              <a:rPr lang="en-US" sz="2000" dirty="0" err="1" smtClean="0"/>
              <a:t>diperlukan</a:t>
            </a:r>
            <a:r>
              <a:rPr lang="en-US" sz="2000" dirty="0" smtClean="0"/>
              <a:t> </a:t>
            </a:r>
            <a:r>
              <a:rPr lang="en-US" sz="2000" dirty="0" err="1" smtClean="0"/>
              <a:t>energi</a:t>
            </a:r>
            <a:r>
              <a:rPr lang="en-US" sz="2000" dirty="0" smtClean="0"/>
              <a:t> </a:t>
            </a:r>
            <a:r>
              <a:rPr lang="en-US" sz="2000" dirty="0" err="1" smtClean="0"/>
              <a:t>ionisasi</a:t>
            </a:r>
            <a:r>
              <a:rPr lang="en-US" sz="2000" dirty="0" smtClean="0"/>
              <a:t> </a:t>
            </a:r>
            <a:r>
              <a:rPr lang="en-US" sz="2000" dirty="0" err="1" smtClean="0"/>
              <a:t>sebesar</a:t>
            </a:r>
            <a:r>
              <a:rPr lang="en-US" sz="2000" dirty="0" smtClean="0"/>
              <a:t> (I= ∆H3) </a:t>
            </a:r>
          </a:p>
          <a:p>
            <a:pPr algn="just" eaLnBrk="1" hangingPunct="1">
              <a:buSzTx/>
              <a:buFontTx/>
              <a:buChar char="o"/>
              <a:defRPr/>
            </a:pPr>
            <a:r>
              <a:rPr lang="en-US" sz="2000" dirty="0" smtClean="0"/>
              <a:t>Gas </a:t>
            </a:r>
            <a:r>
              <a:rPr lang="en-US" sz="2000" dirty="0" err="1" smtClean="0"/>
              <a:t>klorida</a:t>
            </a:r>
            <a:r>
              <a:rPr lang="en-US" sz="2000" dirty="0" smtClean="0"/>
              <a:t> </a:t>
            </a:r>
            <a:r>
              <a:rPr lang="en-US" sz="2000" dirty="0" err="1" smtClean="0"/>
              <a:t>dipecah</a:t>
            </a:r>
            <a:r>
              <a:rPr lang="en-US" sz="2000" dirty="0" smtClean="0"/>
              <a:t> (</a:t>
            </a:r>
            <a:r>
              <a:rPr lang="en-US" sz="2000" dirty="0" err="1" smtClean="0"/>
              <a:t>didisosiasi</a:t>
            </a:r>
            <a:r>
              <a:rPr lang="en-US" sz="2000" dirty="0" smtClean="0"/>
              <a:t>) </a:t>
            </a:r>
            <a:r>
              <a:rPr lang="en-US" sz="2000" dirty="0" err="1" smtClean="0"/>
              <a:t>menjadi</a:t>
            </a:r>
            <a:r>
              <a:rPr lang="en-US" sz="2000" dirty="0" smtClean="0"/>
              <a:t> ½ </a:t>
            </a:r>
            <a:r>
              <a:rPr lang="en-US" sz="2000" dirty="0" err="1" smtClean="0"/>
              <a:t>Cl</a:t>
            </a:r>
            <a:r>
              <a:rPr lang="en-US" sz="2000" dirty="0" smtClean="0"/>
              <a:t>, </a:t>
            </a:r>
            <a:r>
              <a:rPr lang="en-US" sz="2000" dirty="0" err="1" smtClean="0"/>
              <a:t>pada</a:t>
            </a:r>
            <a:r>
              <a:rPr lang="en-US" sz="2000" dirty="0" smtClean="0"/>
              <a:t> </a:t>
            </a:r>
            <a:r>
              <a:rPr lang="en-US" sz="2000" dirty="0" err="1" smtClean="0"/>
              <a:t>proses</a:t>
            </a:r>
            <a:r>
              <a:rPr lang="en-US" sz="2000" dirty="0" smtClean="0"/>
              <a:t> </a:t>
            </a:r>
            <a:r>
              <a:rPr lang="en-US" sz="2000" dirty="0" err="1" smtClean="0"/>
              <a:t>ini</a:t>
            </a:r>
            <a:r>
              <a:rPr lang="en-US" sz="2000" dirty="0" smtClean="0"/>
              <a:t> </a:t>
            </a:r>
            <a:r>
              <a:rPr lang="en-US" sz="2000" dirty="0" err="1" smtClean="0"/>
              <a:t>diperlukan</a:t>
            </a:r>
            <a:r>
              <a:rPr lang="en-US" sz="2000" dirty="0" smtClean="0"/>
              <a:t> </a:t>
            </a:r>
            <a:r>
              <a:rPr lang="en-US" sz="2000" dirty="0" err="1" smtClean="0"/>
              <a:t>energi</a:t>
            </a:r>
            <a:r>
              <a:rPr lang="en-US" sz="2000" dirty="0" smtClean="0"/>
              <a:t> </a:t>
            </a:r>
            <a:r>
              <a:rPr lang="en-US" sz="2000" dirty="0" err="1" smtClean="0"/>
              <a:t>disosiasi</a:t>
            </a:r>
            <a:r>
              <a:rPr lang="en-US" sz="2000" dirty="0" smtClean="0"/>
              <a:t> </a:t>
            </a:r>
            <a:r>
              <a:rPr lang="en-US" sz="2000" dirty="0" err="1" smtClean="0"/>
              <a:t>sebesar</a:t>
            </a:r>
            <a:r>
              <a:rPr lang="en-US" sz="2000" dirty="0" smtClean="0"/>
              <a:t> (½ D=∆H2)</a:t>
            </a:r>
          </a:p>
          <a:p>
            <a:pPr algn="just" eaLnBrk="1" hangingPunct="1">
              <a:buSzTx/>
              <a:buFontTx/>
              <a:buChar char="o"/>
              <a:defRPr/>
            </a:pPr>
            <a:r>
              <a:rPr lang="en-US" sz="2000" dirty="0" smtClean="0"/>
              <a:t>Gas </a:t>
            </a:r>
            <a:r>
              <a:rPr lang="en-US" sz="2000" dirty="0" err="1" smtClean="0"/>
              <a:t>klor</a:t>
            </a:r>
            <a:r>
              <a:rPr lang="en-US" sz="2000" dirty="0" smtClean="0"/>
              <a:t> </a:t>
            </a:r>
            <a:r>
              <a:rPr lang="en-US" sz="2000" dirty="0" err="1" smtClean="0"/>
              <a:t>kemudian</a:t>
            </a:r>
            <a:r>
              <a:rPr lang="en-US" sz="2000" dirty="0" smtClean="0"/>
              <a:t> </a:t>
            </a:r>
            <a:r>
              <a:rPr lang="en-US" sz="2000" dirty="0" err="1" smtClean="0"/>
              <a:t>terion</a:t>
            </a:r>
            <a:r>
              <a:rPr lang="en-US" sz="2000" dirty="0" smtClean="0"/>
              <a:t> </a:t>
            </a:r>
            <a:r>
              <a:rPr lang="en-US" sz="2000" dirty="0" err="1" smtClean="0"/>
              <a:t>menjadi</a:t>
            </a:r>
            <a:r>
              <a:rPr lang="en-US" sz="2000" dirty="0" smtClean="0"/>
              <a:t> </a:t>
            </a:r>
            <a:r>
              <a:rPr lang="en-US" sz="2000" dirty="0" err="1" smtClean="0"/>
              <a:t>Cl</a:t>
            </a:r>
            <a:r>
              <a:rPr lang="en-US" sz="2000" baseline="30000" dirty="0" smtClean="0"/>
              <a:t>-</a:t>
            </a:r>
            <a:r>
              <a:rPr lang="en-US" sz="2000" dirty="0" smtClean="0"/>
              <a:t> , </a:t>
            </a:r>
            <a:r>
              <a:rPr lang="en-US" sz="2000" dirty="0" err="1" smtClean="0"/>
              <a:t>pada</a:t>
            </a:r>
            <a:r>
              <a:rPr lang="en-US" sz="2000" dirty="0" smtClean="0"/>
              <a:t> </a:t>
            </a:r>
            <a:r>
              <a:rPr lang="en-US" sz="2000" dirty="0" err="1" smtClean="0"/>
              <a:t>proses</a:t>
            </a:r>
            <a:r>
              <a:rPr lang="en-US" sz="2000" dirty="0" smtClean="0"/>
              <a:t> </a:t>
            </a:r>
            <a:r>
              <a:rPr lang="en-US" sz="2000" dirty="0" err="1" smtClean="0"/>
              <a:t>ini</a:t>
            </a:r>
            <a:r>
              <a:rPr lang="en-US" sz="2000" dirty="0" smtClean="0"/>
              <a:t> </a:t>
            </a:r>
            <a:r>
              <a:rPr lang="en-US" sz="2000" dirty="0" err="1" smtClean="0"/>
              <a:t>dilepaskan</a:t>
            </a:r>
            <a:r>
              <a:rPr lang="en-US" sz="2000" dirty="0" smtClean="0"/>
              <a:t> </a:t>
            </a:r>
            <a:r>
              <a:rPr lang="en-US" sz="2000" dirty="0" err="1" smtClean="0"/>
              <a:t>energi</a:t>
            </a:r>
            <a:r>
              <a:rPr lang="en-US" sz="2000" dirty="0" smtClean="0"/>
              <a:t> </a:t>
            </a:r>
            <a:r>
              <a:rPr lang="en-US" sz="2000" dirty="0" err="1" smtClean="0"/>
              <a:t>berupa</a:t>
            </a:r>
            <a:r>
              <a:rPr lang="en-US" sz="2000" dirty="0" smtClean="0"/>
              <a:t> </a:t>
            </a:r>
            <a:r>
              <a:rPr lang="en-US" sz="2000" dirty="0" err="1" smtClean="0"/>
              <a:t>Afinitas</a:t>
            </a:r>
            <a:r>
              <a:rPr lang="en-US" sz="2000" dirty="0" smtClean="0"/>
              <a:t> </a:t>
            </a:r>
            <a:r>
              <a:rPr lang="en-US" sz="2000" dirty="0" err="1" smtClean="0"/>
              <a:t>elektron</a:t>
            </a:r>
            <a:r>
              <a:rPr lang="en-US" sz="2000" dirty="0" smtClean="0"/>
              <a:t> </a:t>
            </a:r>
            <a:r>
              <a:rPr lang="en-US" sz="2000" dirty="0" err="1" smtClean="0"/>
              <a:t>sebesar</a:t>
            </a:r>
            <a:r>
              <a:rPr lang="en-US" sz="2000" dirty="0" smtClean="0"/>
              <a:t> (A= ∆H4)</a:t>
            </a:r>
          </a:p>
          <a:p>
            <a:pPr algn="just" eaLnBrk="1" hangingPunct="1">
              <a:buSzTx/>
              <a:buFontTx/>
              <a:buChar char="o"/>
              <a:defRPr/>
            </a:pPr>
            <a:r>
              <a:rPr lang="en-US" sz="2000" dirty="0" err="1" smtClean="0"/>
              <a:t>Pada</a:t>
            </a:r>
            <a:r>
              <a:rPr lang="en-US" sz="2000" dirty="0" smtClean="0"/>
              <a:t> </a:t>
            </a:r>
            <a:r>
              <a:rPr lang="en-US" sz="2000" dirty="0" err="1" smtClean="0"/>
              <a:t>tahap</a:t>
            </a:r>
            <a:r>
              <a:rPr lang="en-US" sz="2000" dirty="0" smtClean="0"/>
              <a:t> </a:t>
            </a:r>
            <a:r>
              <a:rPr lang="en-US" sz="2000" dirty="0" err="1" smtClean="0"/>
              <a:t>akhir</a:t>
            </a:r>
            <a:r>
              <a:rPr lang="en-US" sz="2000" dirty="0" smtClean="0"/>
              <a:t>, ion Na+ </a:t>
            </a:r>
            <a:r>
              <a:rPr lang="en-US" sz="2000" dirty="0" err="1" smtClean="0"/>
              <a:t>dan</a:t>
            </a:r>
            <a:r>
              <a:rPr lang="en-US" sz="2000" dirty="0" smtClean="0"/>
              <a:t> </a:t>
            </a:r>
            <a:r>
              <a:rPr lang="en-US" sz="2000" dirty="0" err="1" smtClean="0"/>
              <a:t>Cl</a:t>
            </a:r>
            <a:r>
              <a:rPr lang="en-US" sz="2000" baseline="30000" dirty="0" smtClean="0"/>
              <a:t>-</a:t>
            </a:r>
            <a:r>
              <a:rPr lang="en-US" sz="2000" dirty="0" smtClean="0"/>
              <a:t> </a:t>
            </a:r>
            <a:r>
              <a:rPr lang="en-US" sz="2000" dirty="0" err="1" smtClean="0"/>
              <a:t>membentuk</a:t>
            </a:r>
            <a:r>
              <a:rPr lang="en-US" sz="2000" dirty="0" smtClean="0"/>
              <a:t> </a:t>
            </a:r>
            <a:r>
              <a:rPr lang="en-US" sz="2000" dirty="0" err="1" smtClean="0"/>
              <a:t>NaCl</a:t>
            </a:r>
            <a:r>
              <a:rPr lang="en-US" sz="2000" dirty="0" smtClean="0"/>
              <a:t>. </a:t>
            </a:r>
            <a:r>
              <a:rPr lang="en-US" sz="2000" dirty="0" err="1" smtClean="0"/>
              <a:t>Pada</a:t>
            </a:r>
            <a:r>
              <a:rPr lang="en-US" sz="2000" dirty="0" smtClean="0"/>
              <a:t> </a:t>
            </a:r>
            <a:r>
              <a:rPr lang="en-US" sz="2000" dirty="0" err="1" smtClean="0"/>
              <a:t>proses</a:t>
            </a:r>
            <a:r>
              <a:rPr lang="en-US" sz="2000" dirty="0" smtClean="0"/>
              <a:t> </a:t>
            </a:r>
            <a:r>
              <a:rPr lang="en-US" sz="2000" dirty="0" err="1" smtClean="0"/>
              <a:t>ini</a:t>
            </a:r>
            <a:r>
              <a:rPr lang="en-US" sz="2000" dirty="0" smtClean="0"/>
              <a:t> </a:t>
            </a:r>
            <a:r>
              <a:rPr lang="en-US" sz="2000" dirty="0" err="1" smtClean="0"/>
              <a:t>dihasilkan</a:t>
            </a:r>
            <a:r>
              <a:rPr lang="en-US" sz="2000" dirty="0" smtClean="0"/>
              <a:t> </a:t>
            </a:r>
            <a:r>
              <a:rPr lang="en-US" sz="2000" dirty="0" err="1" smtClean="0"/>
              <a:t>energi</a:t>
            </a:r>
            <a:r>
              <a:rPr lang="en-US" sz="2000" dirty="0" smtClean="0"/>
              <a:t> </a:t>
            </a:r>
            <a:r>
              <a:rPr lang="en-US" sz="2000" dirty="0" err="1" smtClean="0"/>
              <a:t>berupa</a:t>
            </a:r>
            <a:r>
              <a:rPr lang="en-US" sz="2000" dirty="0" smtClean="0"/>
              <a:t> </a:t>
            </a:r>
            <a:r>
              <a:rPr lang="en-US" sz="2000" dirty="0" err="1" smtClean="0"/>
              <a:t>energi</a:t>
            </a:r>
            <a:r>
              <a:rPr lang="en-US" sz="2000" dirty="0" smtClean="0"/>
              <a:t> </a:t>
            </a:r>
            <a:r>
              <a:rPr lang="en-US" sz="2000" dirty="0" err="1" smtClean="0"/>
              <a:t>kisi</a:t>
            </a:r>
            <a:r>
              <a:rPr lang="en-US" sz="2000" dirty="0" smtClean="0"/>
              <a:t> </a:t>
            </a:r>
            <a:r>
              <a:rPr lang="en-US" sz="2000" dirty="0" err="1" smtClean="0"/>
              <a:t>sebesar</a:t>
            </a:r>
            <a:r>
              <a:rPr lang="en-US" sz="2000" dirty="0" smtClean="0"/>
              <a:t> (U= ∆H5)</a:t>
            </a:r>
          </a:p>
          <a:p>
            <a:pPr algn="just" eaLnBrk="1" hangingPunct="1">
              <a:buSzTx/>
              <a:buFontTx/>
              <a:buChar char="o"/>
              <a:defRPr/>
            </a:pPr>
            <a:r>
              <a:rPr lang="en-US" sz="2000" dirty="0" err="1" smtClean="0"/>
              <a:t>Menurut</a:t>
            </a:r>
            <a:r>
              <a:rPr lang="en-US" sz="2000" dirty="0" smtClean="0"/>
              <a:t> </a:t>
            </a:r>
            <a:r>
              <a:rPr lang="en-US" sz="2000" dirty="0" err="1" smtClean="0"/>
              <a:t>hukum</a:t>
            </a:r>
            <a:r>
              <a:rPr lang="en-US" sz="2000" dirty="0" smtClean="0"/>
              <a:t> Hess,</a:t>
            </a:r>
          </a:p>
          <a:p>
            <a:pPr algn="just" eaLnBrk="1" hangingPunct="1">
              <a:buFontTx/>
              <a:buNone/>
              <a:defRPr/>
            </a:pPr>
            <a:r>
              <a:rPr lang="en-US" sz="2000" dirty="0" smtClean="0">
                <a:solidFill>
                  <a:srgbClr val="FF9900"/>
                </a:solidFill>
              </a:rPr>
              <a:t>		       	</a:t>
            </a:r>
            <a:r>
              <a:rPr lang="en-US" sz="2000" dirty="0" smtClean="0">
                <a:solidFill>
                  <a:srgbClr val="009900"/>
                </a:solidFill>
              </a:rPr>
              <a:t>∆H = ∆H</a:t>
            </a:r>
            <a:r>
              <a:rPr lang="en-US" sz="2000" baseline="-25000" dirty="0" smtClean="0">
                <a:solidFill>
                  <a:srgbClr val="009900"/>
                </a:solidFill>
              </a:rPr>
              <a:t>1</a:t>
            </a:r>
            <a:r>
              <a:rPr lang="en-US" sz="2000" dirty="0" smtClean="0">
                <a:solidFill>
                  <a:srgbClr val="009900"/>
                </a:solidFill>
              </a:rPr>
              <a:t> + ∆H</a:t>
            </a:r>
            <a:r>
              <a:rPr lang="en-US" sz="2000" baseline="-25000" dirty="0" smtClean="0">
                <a:solidFill>
                  <a:srgbClr val="009900"/>
                </a:solidFill>
              </a:rPr>
              <a:t>2</a:t>
            </a:r>
            <a:r>
              <a:rPr lang="en-US" sz="2000" dirty="0" smtClean="0">
                <a:solidFill>
                  <a:srgbClr val="009900"/>
                </a:solidFill>
              </a:rPr>
              <a:t> + ∆H</a:t>
            </a:r>
            <a:r>
              <a:rPr lang="en-US" sz="2000" baseline="-25000" dirty="0" smtClean="0">
                <a:solidFill>
                  <a:srgbClr val="009900"/>
                </a:solidFill>
              </a:rPr>
              <a:t>3</a:t>
            </a:r>
            <a:r>
              <a:rPr lang="en-US" sz="2000" dirty="0" smtClean="0">
                <a:solidFill>
                  <a:srgbClr val="009900"/>
                </a:solidFill>
              </a:rPr>
              <a:t> + ∆H</a:t>
            </a:r>
            <a:r>
              <a:rPr lang="en-US" sz="2000" baseline="-25000" dirty="0" smtClean="0">
                <a:solidFill>
                  <a:srgbClr val="009900"/>
                </a:solidFill>
              </a:rPr>
              <a:t>4</a:t>
            </a:r>
            <a:r>
              <a:rPr lang="en-US" sz="2000" dirty="0" smtClean="0">
                <a:solidFill>
                  <a:srgbClr val="009900"/>
                </a:solidFill>
              </a:rPr>
              <a:t> + ∆H</a:t>
            </a:r>
            <a:r>
              <a:rPr lang="en-US" sz="2000" baseline="-25000" dirty="0" smtClean="0">
                <a:solidFill>
                  <a:srgbClr val="009900"/>
                </a:solidFill>
              </a:rPr>
              <a:t>5</a:t>
            </a:r>
            <a:r>
              <a:rPr lang="en-US" sz="2000" dirty="0" smtClean="0">
                <a:solidFill>
                  <a:srgbClr val="009900"/>
                </a:solidFill>
              </a:rPr>
              <a:t> </a:t>
            </a:r>
          </a:p>
          <a:p>
            <a:pPr algn="just" eaLnBrk="1" hangingPunct="1">
              <a:buFontTx/>
              <a:buNone/>
              <a:defRPr/>
            </a:pPr>
            <a:r>
              <a:rPr lang="en-US" sz="2000" dirty="0" smtClean="0">
                <a:solidFill>
                  <a:srgbClr val="FF9900"/>
                </a:solidFill>
              </a:rPr>
              <a:t>	</a:t>
            </a:r>
            <a:r>
              <a:rPr lang="en-US" sz="2000" dirty="0" err="1" smtClean="0"/>
              <a:t>Atau</a:t>
            </a:r>
            <a:r>
              <a:rPr lang="en-US" sz="2000" dirty="0" smtClean="0"/>
              <a:t>     	-∆</a:t>
            </a:r>
            <a:r>
              <a:rPr lang="en-US" sz="2000" dirty="0" err="1" smtClean="0"/>
              <a:t>H</a:t>
            </a:r>
            <a:r>
              <a:rPr lang="en-US" sz="2000" baseline="-25000" dirty="0" err="1" smtClean="0"/>
              <a:t>f</a:t>
            </a:r>
            <a:r>
              <a:rPr lang="en-US" sz="2000" dirty="0" smtClean="0"/>
              <a:t> = S + ½ D + I – A – U </a:t>
            </a:r>
          </a:p>
          <a:p>
            <a:pPr algn="just" eaLnBrk="1" hangingPunct="1">
              <a:buFontTx/>
              <a:buNone/>
              <a:defRPr/>
            </a:pPr>
            <a:r>
              <a:rPr lang="en-US" sz="2000" dirty="0" smtClean="0"/>
              <a:t>			(KETIKA MEMASUKKAN ANGKA, TANDA – 			PADA RUMUS DIGANTI + )</a:t>
            </a:r>
          </a:p>
        </p:txBody>
      </p:sp>
      <p:sp>
        <p:nvSpPr>
          <p:cNvPr id="37891" name="AutoShape 4">
            <a:hlinkClick r:id="" action="ppaction://hlinkshowjump?jump=nextslide" highlightClick="1"/>
          </p:cNvPr>
          <p:cNvSpPr>
            <a:spLocks noChangeArrowheads="1"/>
          </p:cNvSpPr>
          <p:nvPr/>
        </p:nvSpPr>
        <p:spPr bwMode="auto">
          <a:xfrm>
            <a:off x="228600" y="533400"/>
            <a:ext cx="304800" cy="304800"/>
          </a:xfrm>
          <a:prstGeom prst="actionButtonForwardNext">
            <a:avLst/>
          </a:prstGeom>
          <a:solidFill>
            <a:schemeClr val="accent1"/>
          </a:solidFill>
          <a:ln w="9525">
            <a:noFill/>
            <a:miter lim="800000"/>
            <a:headEnd/>
            <a:tailEnd/>
          </a:ln>
        </p:spPr>
        <p:txBody>
          <a:bodyPr wrap="none" anchor="ctr"/>
          <a:lstStyle/>
          <a:p>
            <a:endParaRPr lang="id-ID"/>
          </a:p>
        </p:txBody>
      </p:sp>
      <p:sp>
        <p:nvSpPr>
          <p:cNvPr id="37892" name="AutoShape 7">
            <a:hlinkClick r:id="" action="ppaction://noaction" highlightClick="1"/>
          </p:cNvPr>
          <p:cNvSpPr>
            <a:spLocks noChangeArrowheads="1"/>
          </p:cNvSpPr>
          <p:nvPr/>
        </p:nvSpPr>
        <p:spPr bwMode="auto">
          <a:xfrm>
            <a:off x="8305800" y="6477000"/>
            <a:ext cx="762000" cy="304800"/>
          </a:xfrm>
          <a:prstGeom prst="actionButtonBlank">
            <a:avLst/>
          </a:prstGeom>
          <a:solidFill>
            <a:srgbClr val="FFCC00"/>
          </a:solidFill>
          <a:ln w="28575">
            <a:noFill/>
            <a:miter lim="800000"/>
            <a:headEnd/>
            <a:tailEnd/>
          </a:ln>
        </p:spPr>
        <p:txBody>
          <a:bodyPr wrap="none" anchor="ctr"/>
          <a:lstStyle/>
          <a:p>
            <a:pPr algn="ctr"/>
            <a:r>
              <a:rPr lang="en-US">
                <a:hlinkClick r:id="rId2" action="ppaction://hlinksldjump"/>
              </a:rPr>
              <a:t>menu</a:t>
            </a:r>
            <a:endParaRPr lang="en-US"/>
          </a:p>
        </p:txBody>
      </p:sp>
      <p:sp>
        <p:nvSpPr>
          <p:cNvPr id="37893" name="AutoShape 8">
            <a:hlinkClick r:id="" action="ppaction://hlinkshowjump?jump=nextslide" highlightClick="1"/>
          </p:cNvPr>
          <p:cNvSpPr>
            <a:spLocks noChangeArrowheads="1"/>
          </p:cNvSpPr>
          <p:nvPr/>
        </p:nvSpPr>
        <p:spPr bwMode="auto">
          <a:xfrm>
            <a:off x="7620000" y="6477000"/>
            <a:ext cx="609600" cy="304800"/>
          </a:xfrm>
          <a:prstGeom prst="actionButtonForwardNext">
            <a:avLst/>
          </a:prstGeom>
          <a:solidFill>
            <a:srgbClr val="00FF00"/>
          </a:solidFill>
          <a:ln w="9525">
            <a:noFill/>
            <a:miter lim="800000"/>
            <a:headEnd/>
            <a:tailEnd/>
          </a:ln>
        </p:spPr>
        <p:txBody>
          <a:bodyPr wrap="none" anchor="ctr"/>
          <a:lstStyle/>
          <a:p>
            <a:endParaRPr lang="id-ID"/>
          </a:p>
        </p:txBody>
      </p:sp>
      <p:sp>
        <p:nvSpPr>
          <p:cNvPr id="37894" name="AutoShape 9">
            <a:hlinkClick r:id="" action="ppaction://hlinkshowjump?jump=previousslide" highlightClick="1"/>
          </p:cNvPr>
          <p:cNvSpPr>
            <a:spLocks noChangeArrowheads="1"/>
          </p:cNvSpPr>
          <p:nvPr/>
        </p:nvSpPr>
        <p:spPr bwMode="auto">
          <a:xfrm>
            <a:off x="6934200" y="6477000"/>
            <a:ext cx="609600" cy="304800"/>
          </a:xfrm>
          <a:prstGeom prst="actionButtonBackPrevious">
            <a:avLst/>
          </a:prstGeom>
          <a:solidFill>
            <a:srgbClr val="00FF00"/>
          </a:solidFill>
          <a:ln w="9525">
            <a:noFill/>
            <a:miter lim="800000"/>
            <a:headEnd/>
            <a:tailEnd/>
          </a:ln>
        </p:spPr>
        <p:txBody>
          <a:bodyPr wrap="none" anchor="ctr"/>
          <a:lstStyle/>
          <a:p>
            <a:endParaRPr lang="id-ID"/>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sz="2800" smtClean="0"/>
              <a:t>Pembentukan NaCl</a:t>
            </a:r>
          </a:p>
        </p:txBody>
      </p:sp>
      <p:pic>
        <p:nvPicPr>
          <p:cNvPr id="38915" name="Picture 6" descr="na dan cl"/>
          <p:cNvPicPr>
            <a:picLocks noChangeAspect="1" noChangeArrowheads="1" noCrop="1"/>
          </p:cNvPicPr>
          <p:nvPr/>
        </p:nvPicPr>
        <p:blipFill>
          <a:blip r:embed="rId2"/>
          <a:srcRect/>
          <a:stretch>
            <a:fillRect/>
          </a:stretch>
        </p:blipFill>
        <p:spPr bwMode="auto">
          <a:xfrm>
            <a:off x="1752600" y="1447800"/>
            <a:ext cx="6705600" cy="4191000"/>
          </a:xfrm>
          <a:prstGeom prst="rect">
            <a:avLst/>
          </a:prstGeom>
          <a:noFill/>
          <a:ln w="9525">
            <a:noFill/>
            <a:miter lim="800000"/>
            <a:headEnd/>
            <a:tailEnd/>
          </a:ln>
        </p:spPr>
      </p:pic>
      <p:sp>
        <p:nvSpPr>
          <p:cNvPr id="38916" name="Rectangle 7"/>
          <p:cNvSpPr>
            <a:spLocks noChangeArrowheads="1"/>
          </p:cNvSpPr>
          <p:nvPr/>
        </p:nvSpPr>
        <p:spPr bwMode="auto">
          <a:xfrm>
            <a:off x="1828800" y="4724400"/>
            <a:ext cx="762000" cy="838200"/>
          </a:xfrm>
          <a:prstGeom prst="rect">
            <a:avLst/>
          </a:prstGeom>
          <a:solidFill>
            <a:schemeClr val="bg1"/>
          </a:solidFill>
          <a:ln w="9525">
            <a:noFill/>
            <a:miter lim="800000"/>
            <a:headEnd/>
            <a:tailEnd/>
          </a:ln>
        </p:spPr>
        <p:txBody>
          <a:bodyPr wrap="none" anchor="ctr"/>
          <a:lstStyle/>
          <a:p>
            <a:endParaRPr lang="id-ID"/>
          </a:p>
        </p:txBody>
      </p:sp>
      <p:sp>
        <p:nvSpPr>
          <p:cNvPr id="38917" name="AutoShape 10">
            <a:hlinkClick r:id="" action="ppaction://noaction" highlightClick="1"/>
          </p:cNvPr>
          <p:cNvSpPr>
            <a:spLocks noChangeArrowheads="1"/>
          </p:cNvSpPr>
          <p:nvPr/>
        </p:nvSpPr>
        <p:spPr bwMode="auto">
          <a:xfrm>
            <a:off x="8305800" y="6477000"/>
            <a:ext cx="762000" cy="304800"/>
          </a:xfrm>
          <a:prstGeom prst="actionButtonBlank">
            <a:avLst/>
          </a:prstGeom>
          <a:solidFill>
            <a:srgbClr val="FFCC00"/>
          </a:solidFill>
          <a:ln w="28575">
            <a:noFill/>
            <a:miter lim="800000"/>
            <a:headEnd/>
            <a:tailEnd/>
          </a:ln>
        </p:spPr>
        <p:txBody>
          <a:bodyPr wrap="none" anchor="ctr"/>
          <a:lstStyle/>
          <a:p>
            <a:pPr algn="ctr"/>
            <a:r>
              <a:rPr lang="en-US">
                <a:hlinkClick r:id="rId3" action="ppaction://hlinksldjump"/>
              </a:rPr>
              <a:t>menu</a:t>
            </a:r>
            <a:endParaRPr lang="en-US"/>
          </a:p>
        </p:txBody>
      </p:sp>
      <p:sp>
        <p:nvSpPr>
          <p:cNvPr id="38918" name="AutoShape 11">
            <a:hlinkClick r:id="" action="ppaction://hlinkshowjump?jump=nextslide" highlightClick="1"/>
          </p:cNvPr>
          <p:cNvSpPr>
            <a:spLocks noChangeArrowheads="1"/>
          </p:cNvSpPr>
          <p:nvPr/>
        </p:nvSpPr>
        <p:spPr bwMode="auto">
          <a:xfrm>
            <a:off x="7620000" y="6477000"/>
            <a:ext cx="609600" cy="304800"/>
          </a:xfrm>
          <a:prstGeom prst="actionButtonForwardNext">
            <a:avLst/>
          </a:prstGeom>
          <a:solidFill>
            <a:srgbClr val="00FF00"/>
          </a:solidFill>
          <a:ln w="9525">
            <a:noFill/>
            <a:miter lim="800000"/>
            <a:headEnd/>
            <a:tailEnd/>
          </a:ln>
        </p:spPr>
        <p:txBody>
          <a:bodyPr wrap="none" anchor="ctr"/>
          <a:lstStyle/>
          <a:p>
            <a:endParaRPr lang="id-ID"/>
          </a:p>
        </p:txBody>
      </p:sp>
      <p:sp>
        <p:nvSpPr>
          <p:cNvPr id="38919" name="AutoShape 12">
            <a:hlinkClick r:id="" action="ppaction://hlinkshowjump?jump=previousslide" highlightClick="1"/>
          </p:cNvPr>
          <p:cNvSpPr>
            <a:spLocks noChangeArrowheads="1"/>
          </p:cNvSpPr>
          <p:nvPr/>
        </p:nvSpPr>
        <p:spPr bwMode="auto">
          <a:xfrm>
            <a:off x="6934200" y="6477000"/>
            <a:ext cx="609600" cy="304800"/>
          </a:xfrm>
          <a:prstGeom prst="actionButtonBackPrevious">
            <a:avLst/>
          </a:prstGeom>
          <a:solidFill>
            <a:srgbClr val="00FF00"/>
          </a:solidFill>
          <a:ln w="9525">
            <a:noFill/>
            <a:miter lim="800000"/>
            <a:headEnd/>
            <a:tailEnd/>
          </a:ln>
        </p:spPr>
        <p:txBody>
          <a:bodyPr wrap="none" anchor="ctr"/>
          <a:lstStyle/>
          <a:p>
            <a:endParaRPr lang="id-ID"/>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idx="1"/>
          </p:nvPr>
        </p:nvSpPr>
        <p:spPr>
          <a:xfrm>
            <a:off x="1752600" y="1828800"/>
            <a:ext cx="6324600" cy="3276600"/>
          </a:xfrm>
        </p:spPr>
        <p:txBody>
          <a:bodyPr/>
          <a:lstStyle/>
          <a:p>
            <a:pPr eaLnBrk="1" hangingPunct="1">
              <a:buFontTx/>
              <a:buNone/>
            </a:pPr>
            <a:r>
              <a:rPr lang="en-US" baseline="-25000" smtClean="0"/>
              <a:t>(2 </a:t>
            </a:r>
            <a:r>
              <a:rPr lang="en-US" baseline="-25000" smtClean="0">
                <a:solidFill>
                  <a:srgbClr val="008000"/>
                </a:solidFill>
              </a:rPr>
              <a:t>8 1)</a:t>
            </a:r>
            <a:r>
              <a:rPr lang="en-US" smtClean="0">
                <a:solidFill>
                  <a:srgbClr val="008000"/>
                </a:solidFill>
              </a:rPr>
              <a:t>Na 	                     </a:t>
            </a:r>
            <a:r>
              <a:rPr lang="en-US" baseline="-25000" smtClean="0">
                <a:solidFill>
                  <a:srgbClr val="008000"/>
                </a:solidFill>
              </a:rPr>
              <a:t>(2 8)</a:t>
            </a:r>
            <a:r>
              <a:rPr lang="en-US" smtClean="0">
                <a:solidFill>
                  <a:srgbClr val="008000"/>
                </a:solidFill>
              </a:rPr>
              <a:t>Na</a:t>
            </a:r>
            <a:r>
              <a:rPr lang="en-US" baseline="30000" smtClean="0">
                <a:solidFill>
                  <a:srgbClr val="008000"/>
                </a:solidFill>
              </a:rPr>
              <a:t>+</a:t>
            </a:r>
            <a:r>
              <a:rPr lang="en-US" smtClean="0">
                <a:solidFill>
                  <a:srgbClr val="008000"/>
                </a:solidFill>
              </a:rPr>
              <a:t>  + e</a:t>
            </a:r>
          </a:p>
          <a:p>
            <a:pPr eaLnBrk="1" hangingPunct="1">
              <a:buFontTx/>
              <a:buNone/>
            </a:pPr>
            <a:r>
              <a:rPr lang="en-US" baseline="-25000" smtClean="0">
                <a:solidFill>
                  <a:srgbClr val="008000"/>
                </a:solidFill>
              </a:rPr>
              <a:t>(2 8 7)</a:t>
            </a:r>
            <a:r>
              <a:rPr lang="en-US" smtClean="0">
                <a:solidFill>
                  <a:srgbClr val="008000"/>
                </a:solidFill>
              </a:rPr>
              <a:t>Cl  + e  		        </a:t>
            </a:r>
            <a:r>
              <a:rPr lang="en-US" baseline="-25000" smtClean="0">
                <a:solidFill>
                  <a:srgbClr val="008000"/>
                </a:solidFill>
              </a:rPr>
              <a:t>(2 8 8)</a:t>
            </a:r>
            <a:r>
              <a:rPr lang="en-US" smtClean="0">
                <a:solidFill>
                  <a:srgbClr val="008000"/>
                </a:solidFill>
              </a:rPr>
              <a:t>Cl</a:t>
            </a:r>
            <a:r>
              <a:rPr lang="en-US" baseline="30000" smtClean="0">
                <a:solidFill>
                  <a:srgbClr val="008000"/>
                </a:solidFill>
              </a:rPr>
              <a:t>-</a:t>
            </a:r>
            <a:r>
              <a:rPr lang="en-US" smtClean="0">
                <a:solidFill>
                  <a:srgbClr val="008000"/>
                </a:solidFill>
              </a:rPr>
              <a:t> </a:t>
            </a:r>
          </a:p>
          <a:p>
            <a:pPr eaLnBrk="1" hangingPunct="1">
              <a:buFontTx/>
              <a:buNone/>
            </a:pPr>
            <a:endParaRPr lang="en-US" smtClean="0">
              <a:solidFill>
                <a:srgbClr val="008000"/>
              </a:solidFill>
            </a:endParaRPr>
          </a:p>
          <a:p>
            <a:pPr eaLnBrk="1" hangingPunct="1">
              <a:buFontTx/>
              <a:buNone/>
            </a:pPr>
            <a:r>
              <a:rPr lang="en-US" smtClean="0">
                <a:solidFill>
                  <a:srgbClr val="008000"/>
                </a:solidFill>
              </a:rPr>
              <a:t>Na + Cl 		         Na</a:t>
            </a:r>
            <a:r>
              <a:rPr lang="en-US" baseline="30000" smtClean="0">
                <a:solidFill>
                  <a:srgbClr val="008000"/>
                </a:solidFill>
              </a:rPr>
              <a:t>+</a:t>
            </a:r>
            <a:r>
              <a:rPr lang="en-US" smtClean="0">
                <a:solidFill>
                  <a:srgbClr val="008000"/>
                </a:solidFill>
              </a:rPr>
              <a:t>  +   Cl</a:t>
            </a:r>
            <a:r>
              <a:rPr lang="en-US" baseline="30000" smtClean="0">
                <a:solidFill>
                  <a:srgbClr val="008000"/>
                </a:solidFill>
              </a:rPr>
              <a:t>- </a:t>
            </a:r>
          </a:p>
          <a:p>
            <a:pPr eaLnBrk="1" hangingPunct="1">
              <a:buFontTx/>
              <a:buNone/>
            </a:pPr>
            <a:r>
              <a:rPr lang="en-US" smtClean="0">
                <a:solidFill>
                  <a:srgbClr val="008000"/>
                </a:solidFill>
              </a:rPr>
              <a:t>				              NaCl</a:t>
            </a:r>
          </a:p>
        </p:txBody>
      </p:sp>
      <p:sp>
        <p:nvSpPr>
          <p:cNvPr id="39939" name="Line 4"/>
          <p:cNvSpPr>
            <a:spLocks noChangeShapeType="1"/>
          </p:cNvSpPr>
          <p:nvPr/>
        </p:nvSpPr>
        <p:spPr bwMode="auto">
          <a:xfrm>
            <a:off x="3829050" y="2057400"/>
            <a:ext cx="990600" cy="0"/>
          </a:xfrm>
          <a:prstGeom prst="line">
            <a:avLst/>
          </a:prstGeom>
          <a:noFill/>
          <a:ln w="19050">
            <a:solidFill>
              <a:schemeClr val="tx1"/>
            </a:solidFill>
            <a:round/>
            <a:headEnd/>
            <a:tailEnd type="triangle" w="med" len="med"/>
          </a:ln>
        </p:spPr>
        <p:txBody>
          <a:bodyPr/>
          <a:lstStyle/>
          <a:p>
            <a:endParaRPr lang="id-ID"/>
          </a:p>
        </p:txBody>
      </p:sp>
      <p:sp>
        <p:nvSpPr>
          <p:cNvPr id="39940" name="Line 5"/>
          <p:cNvSpPr>
            <a:spLocks noChangeShapeType="1"/>
          </p:cNvSpPr>
          <p:nvPr/>
        </p:nvSpPr>
        <p:spPr bwMode="auto">
          <a:xfrm>
            <a:off x="3816350" y="2514600"/>
            <a:ext cx="990600" cy="0"/>
          </a:xfrm>
          <a:prstGeom prst="line">
            <a:avLst/>
          </a:prstGeom>
          <a:noFill/>
          <a:ln w="19050">
            <a:solidFill>
              <a:schemeClr val="tx1"/>
            </a:solidFill>
            <a:round/>
            <a:headEnd/>
            <a:tailEnd type="triangle" w="med" len="med"/>
          </a:ln>
        </p:spPr>
        <p:txBody>
          <a:bodyPr/>
          <a:lstStyle/>
          <a:p>
            <a:endParaRPr lang="id-ID"/>
          </a:p>
        </p:txBody>
      </p:sp>
      <p:sp>
        <p:nvSpPr>
          <p:cNvPr id="39941" name="Line 6"/>
          <p:cNvSpPr>
            <a:spLocks noChangeShapeType="1"/>
          </p:cNvSpPr>
          <p:nvPr/>
        </p:nvSpPr>
        <p:spPr bwMode="auto">
          <a:xfrm>
            <a:off x="1752600" y="2971800"/>
            <a:ext cx="5334000" cy="0"/>
          </a:xfrm>
          <a:prstGeom prst="line">
            <a:avLst/>
          </a:prstGeom>
          <a:noFill/>
          <a:ln w="28575">
            <a:solidFill>
              <a:schemeClr val="tx1"/>
            </a:solidFill>
            <a:round/>
            <a:headEnd/>
            <a:tailEnd/>
          </a:ln>
        </p:spPr>
        <p:txBody>
          <a:bodyPr/>
          <a:lstStyle/>
          <a:p>
            <a:endParaRPr lang="id-ID"/>
          </a:p>
        </p:txBody>
      </p:sp>
      <p:sp>
        <p:nvSpPr>
          <p:cNvPr id="39942" name="Line 7"/>
          <p:cNvSpPr>
            <a:spLocks noChangeShapeType="1"/>
          </p:cNvSpPr>
          <p:nvPr/>
        </p:nvSpPr>
        <p:spPr bwMode="auto">
          <a:xfrm>
            <a:off x="3810000" y="3352800"/>
            <a:ext cx="990600" cy="0"/>
          </a:xfrm>
          <a:prstGeom prst="line">
            <a:avLst/>
          </a:prstGeom>
          <a:noFill/>
          <a:ln w="19050">
            <a:solidFill>
              <a:schemeClr val="tx1"/>
            </a:solidFill>
            <a:round/>
            <a:headEnd/>
            <a:tailEnd type="triangle" w="med" len="med"/>
          </a:ln>
        </p:spPr>
        <p:txBody>
          <a:bodyPr/>
          <a:lstStyle/>
          <a:p>
            <a:endParaRPr lang="id-ID"/>
          </a:p>
        </p:txBody>
      </p:sp>
      <p:sp>
        <p:nvSpPr>
          <p:cNvPr id="39943" name="Text Box 9"/>
          <p:cNvSpPr txBox="1">
            <a:spLocks noChangeArrowheads="1"/>
          </p:cNvSpPr>
          <p:nvPr/>
        </p:nvSpPr>
        <p:spPr bwMode="auto">
          <a:xfrm>
            <a:off x="1676400" y="685800"/>
            <a:ext cx="3962400" cy="466725"/>
          </a:xfrm>
          <a:prstGeom prst="rect">
            <a:avLst/>
          </a:prstGeom>
          <a:solidFill>
            <a:srgbClr val="FF00FF"/>
          </a:solidFill>
          <a:ln w="9525">
            <a:solidFill>
              <a:srgbClr val="FF00FF"/>
            </a:solidFill>
            <a:miter lim="800000"/>
            <a:headEnd/>
            <a:tailEnd/>
          </a:ln>
        </p:spPr>
        <p:txBody>
          <a:bodyPr>
            <a:spAutoFit/>
          </a:bodyPr>
          <a:lstStyle/>
          <a:p>
            <a:pPr algn="ctr">
              <a:spcBef>
                <a:spcPct val="50000"/>
              </a:spcBef>
            </a:pPr>
            <a:r>
              <a:rPr lang="en-US" sz="2400" b="1"/>
              <a:t>Pembentukan NaCl</a:t>
            </a:r>
          </a:p>
        </p:txBody>
      </p:sp>
      <p:sp>
        <p:nvSpPr>
          <p:cNvPr id="39944" name="AutoShape 12">
            <a:hlinkClick r:id="" action="ppaction://noaction" highlightClick="1"/>
          </p:cNvPr>
          <p:cNvSpPr>
            <a:spLocks noChangeArrowheads="1"/>
          </p:cNvSpPr>
          <p:nvPr/>
        </p:nvSpPr>
        <p:spPr bwMode="auto">
          <a:xfrm>
            <a:off x="8305800" y="6477000"/>
            <a:ext cx="762000" cy="304800"/>
          </a:xfrm>
          <a:prstGeom prst="actionButtonBlank">
            <a:avLst/>
          </a:prstGeom>
          <a:solidFill>
            <a:srgbClr val="FFCC00"/>
          </a:solidFill>
          <a:ln w="28575">
            <a:noFill/>
            <a:miter lim="800000"/>
            <a:headEnd/>
            <a:tailEnd/>
          </a:ln>
        </p:spPr>
        <p:txBody>
          <a:bodyPr wrap="none" anchor="ctr"/>
          <a:lstStyle/>
          <a:p>
            <a:pPr algn="ctr"/>
            <a:r>
              <a:rPr lang="en-US">
                <a:hlinkClick r:id="rId2" action="ppaction://hlinksldjump"/>
              </a:rPr>
              <a:t>menu</a:t>
            </a:r>
            <a:endParaRPr lang="en-US"/>
          </a:p>
        </p:txBody>
      </p:sp>
      <p:sp>
        <p:nvSpPr>
          <p:cNvPr id="39945" name="AutoShape 13">
            <a:hlinkClick r:id="" action="ppaction://hlinkshowjump?jump=nextslide" highlightClick="1"/>
          </p:cNvPr>
          <p:cNvSpPr>
            <a:spLocks noChangeArrowheads="1"/>
          </p:cNvSpPr>
          <p:nvPr/>
        </p:nvSpPr>
        <p:spPr bwMode="auto">
          <a:xfrm>
            <a:off x="7620000" y="6477000"/>
            <a:ext cx="609600" cy="304800"/>
          </a:xfrm>
          <a:prstGeom prst="actionButtonForwardNext">
            <a:avLst/>
          </a:prstGeom>
          <a:solidFill>
            <a:srgbClr val="00FF00"/>
          </a:solidFill>
          <a:ln w="9525">
            <a:noFill/>
            <a:miter lim="800000"/>
            <a:headEnd/>
            <a:tailEnd/>
          </a:ln>
        </p:spPr>
        <p:txBody>
          <a:bodyPr wrap="none" anchor="ctr"/>
          <a:lstStyle/>
          <a:p>
            <a:endParaRPr lang="id-ID"/>
          </a:p>
        </p:txBody>
      </p:sp>
      <p:sp>
        <p:nvSpPr>
          <p:cNvPr id="39946" name="AutoShape 14">
            <a:hlinkClick r:id="" action="ppaction://hlinkshowjump?jump=previousslide" highlightClick="1"/>
          </p:cNvPr>
          <p:cNvSpPr>
            <a:spLocks noChangeArrowheads="1"/>
          </p:cNvSpPr>
          <p:nvPr/>
        </p:nvSpPr>
        <p:spPr bwMode="auto">
          <a:xfrm>
            <a:off x="6934200" y="6477000"/>
            <a:ext cx="609600" cy="304800"/>
          </a:xfrm>
          <a:prstGeom prst="actionButtonBackPrevious">
            <a:avLst/>
          </a:prstGeom>
          <a:solidFill>
            <a:srgbClr val="00FF00"/>
          </a:solidFill>
          <a:ln w="9525">
            <a:noFill/>
            <a:miter lim="800000"/>
            <a:headEnd/>
            <a:tailEnd/>
          </a:ln>
        </p:spPr>
        <p:txBody>
          <a:bodyPr wrap="none" anchor="ctr"/>
          <a:lstStyle/>
          <a:p>
            <a:endParaRPr lang="id-ID"/>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idx="1"/>
          </p:nvPr>
        </p:nvSpPr>
        <p:spPr>
          <a:xfrm>
            <a:off x="1371600" y="1600200"/>
            <a:ext cx="7772400" cy="4724400"/>
          </a:xfrm>
        </p:spPr>
        <p:txBody>
          <a:bodyPr>
            <a:normAutofit fontScale="92500" lnSpcReduction="20000"/>
          </a:bodyPr>
          <a:lstStyle/>
          <a:p>
            <a:pPr eaLnBrk="1" hangingPunct="1">
              <a:buFontTx/>
              <a:buNone/>
            </a:pPr>
            <a:r>
              <a:rPr lang="en-US" baseline="-25000" smtClean="0">
                <a:solidFill>
                  <a:srgbClr val="CC0000"/>
                </a:solidFill>
              </a:rPr>
              <a:t>(2 8</a:t>
            </a:r>
            <a:r>
              <a:rPr lang="en-US" baseline="-25000" smtClean="0"/>
              <a:t> </a:t>
            </a:r>
            <a:r>
              <a:rPr lang="en-US" baseline="-25000" smtClean="0">
                <a:solidFill>
                  <a:srgbClr val="CC3300"/>
                </a:solidFill>
              </a:rPr>
              <a:t>2)</a:t>
            </a:r>
            <a:r>
              <a:rPr lang="en-US" smtClean="0">
                <a:solidFill>
                  <a:srgbClr val="CC3300"/>
                </a:solidFill>
              </a:rPr>
              <a:t>Mg 	             </a:t>
            </a:r>
            <a:r>
              <a:rPr lang="en-US" baseline="-25000" smtClean="0">
                <a:solidFill>
                  <a:srgbClr val="CC3300"/>
                </a:solidFill>
              </a:rPr>
              <a:t>(2 8)</a:t>
            </a:r>
            <a:r>
              <a:rPr lang="en-US" smtClean="0">
                <a:solidFill>
                  <a:srgbClr val="CC3300"/>
                </a:solidFill>
              </a:rPr>
              <a:t>Mg</a:t>
            </a:r>
            <a:r>
              <a:rPr lang="en-US" baseline="30000" smtClean="0">
                <a:solidFill>
                  <a:srgbClr val="CC3300"/>
                </a:solidFill>
              </a:rPr>
              <a:t>2+</a:t>
            </a:r>
            <a:r>
              <a:rPr lang="en-US" smtClean="0">
                <a:solidFill>
                  <a:srgbClr val="CC3300"/>
                </a:solidFill>
              </a:rPr>
              <a:t>  + 2e		x1</a:t>
            </a:r>
          </a:p>
          <a:p>
            <a:pPr eaLnBrk="1" hangingPunct="1">
              <a:buFontTx/>
              <a:buNone/>
            </a:pPr>
            <a:r>
              <a:rPr lang="en-US" baseline="-25000" smtClean="0">
                <a:solidFill>
                  <a:srgbClr val="CC3300"/>
                </a:solidFill>
              </a:rPr>
              <a:t>(2  7)</a:t>
            </a:r>
            <a:r>
              <a:rPr lang="en-US" smtClean="0">
                <a:solidFill>
                  <a:srgbClr val="CC3300"/>
                </a:solidFill>
              </a:rPr>
              <a:t>F  + e  		  </a:t>
            </a:r>
            <a:r>
              <a:rPr lang="en-US" baseline="-25000" smtClean="0">
                <a:solidFill>
                  <a:srgbClr val="CC3300"/>
                </a:solidFill>
              </a:rPr>
              <a:t>(2  8)</a:t>
            </a:r>
            <a:r>
              <a:rPr lang="en-US" smtClean="0">
                <a:solidFill>
                  <a:srgbClr val="CC3300"/>
                </a:solidFill>
              </a:rPr>
              <a:t>F</a:t>
            </a:r>
            <a:r>
              <a:rPr lang="en-US" baseline="30000" smtClean="0">
                <a:solidFill>
                  <a:srgbClr val="CC3300"/>
                </a:solidFill>
              </a:rPr>
              <a:t>-</a:t>
            </a:r>
            <a:r>
              <a:rPr lang="en-US" smtClean="0">
                <a:solidFill>
                  <a:srgbClr val="CC3300"/>
                </a:solidFill>
              </a:rPr>
              <a:t> 			x2</a:t>
            </a:r>
          </a:p>
          <a:p>
            <a:pPr eaLnBrk="1" hangingPunct="1">
              <a:buFontTx/>
              <a:buNone/>
            </a:pPr>
            <a:endParaRPr lang="en-US" smtClean="0">
              <a:solidFill>
                <a:srgbClr val="CC3300"/>
              </a:solidFill>
            </a:endParaRPr>
          </a:p>
          <a:p>
            <a:pPr eaLnBrk="1" hangingPunct="1">
              <a:buFontTx/>
              <a:buNone/>
            </a:pPr>
            <a:r>
              <a:rPr lang="en-US" smtClean="0">
                <a:solidFill>
                  <a:srgbClr val="009900"/>
                </a:solidFill>
              </a:rPr>
              <a:t>Menjadi</a:t>
            </a:r>
          </a:p>
          <a:p>
            <a:pPr eaLnBrk="1" hangingPunct="1">
              <a:buFontTx/>
              <a:buNone/>
            </a:pPr>
            <a:endParaRPr lang="en-US" smtClean="0">
              <a:solidFill>
                <a:srgbClr val="009900"/>
              </a:solidFill>
            </a:endParaRPr>
          </a:p>
          <a:p>
            <a:pPr eaLnBrk="1" hangingPunct="1">
              <a:buFontTx/>
              <a:buNone/>
            </a:pPr>
            <a:r>
              <a:rPr lang="en-US" baseline="-25000" smtClean="0">
                <a:solidFill>
                  <a:srgbClr val="CC0000"/>
                </a:solidFill>
              </a:rPr>
              <a:t>(2 8</a:t>
            </a:r>
            <a:r>
              <a:rPr lang="en-US" baseline="-25000" smtClean="0"/>
              <a:t> </a:t>
            </a:r>
            <a:r>
              <a:rPr lang="en-US" baseline="-25000" smtClean="0">
                <a:solidFill>
                  <a:srgbClr val="CC3300"/>
                </a:solidFill>
              </a:rPr>
              <a:t>2)</a:t>
            </a:r>
            <a:r>
              <a:rPr lang="en-US" smtClean="0">
                <a:solidFill>
                  <a:srgbClr val="CC3300"/>
                </a:solidFill>
              </a:rPr>
              <a:t>Mg 	                </a:t>
            </a:r>
            <a:r>
              <a:rPr lang="en-US" baseline="-25000" smtClean="0">
                <a:solidFill>
                  <a:srgbClr val="CC3300"/>
                </a:solidFill>
              </a:rPr>
              <a:t>(2 8)</a:t>
            </a:r>
            <a:r>
              <a:rPr lang="en-US" smtClean="0">
                <a:solidFill>
                  <a:srgbClr val="CC3300"/>
                </a:solidFill>
              </a:rPr>
              <a:t>Mg</a:t>
            </a:r>
            <a:r>
              <a:rPr lang="en-US" baseline="30000" smtClean="0">
                <a:solidFill>
                  <a:srgbClr val="CC3300"/>
                </a:solidFill>
              </a:rPr>
              <a:t>2+</a:t>
            </a:r>
            <a:r>
              <a:rPr lang="en-US" smtClean="0">
                <a:solidFill>
                  <a:srgbClr val="CC3300"/>
                </a:solidFill>
              </a:rPr>
              <a:t>  + 2e			</a:t>
            </a:r>
          </a:p>
          <a:p>
            <a:pPr eaLnBrk="1" hangingPunct="1">
              <a:buFontTx/>
              <a:buNone/>
            </a:pPr>
            <a:r>
              <a:rPr lang="en-US" baseline="-25000" smtClean="0">
                <a:solidFill>
                  <a:srgbClr val="CC3300"/>
                </a:solidFill>
              </a:rPr>
              <a:t>(2  7)</a:t>
            </a:r>
            <a:r>
              <a:rPr lang="en-US" smtClean="0">
                <a:solidFill>
                  <a:srgbClr val="CC3300"/>
                </a:solidFill>
              </a:rPr>
              <a:t>2F  + 2e  		     2 </a:t>
            </a:r>
            <a:r>
              <a:rPr lang="en-US" baseline="-25000" smtClean="0">
                <a:solidFill>
                  <a:srgbClr val="CC3300"/>
                </a:solidFill>
              </a:rPr>
              <a:t>(2  8)</a:t>
            </a:r>
            <a:r>
              <a:rPr lang="en-US" smtClean="0">
                <a:solidFill>
                  <a:srgbClr val="CC3300"/>
                </a:solidFill>
              </a:rPr>
              <a:t>F</a:t>
            </a:r>
            <a:r>
              <a:rPr lang="en-US" baseline="30000" smtClean="0">
                <a:solidFill>
                  <a:srgbClr val="CC3300"/>
                </a:solidFill>
              </a:rPr>
              <a:t>-</a:t>
            </a:r>
            <a:r>
              <a:rPr lang="en-US" smtClean="0">
                <a:solidFill>
                  <a:srgbClr val="CC3300"/>
                </a:solidFill>
              </a:rPr>
              <a:t> 				</a:t>
            </a:r>
          </a:p>
          <a:p>
            <a:pPr eaLnBrk="1" hangingPunct="1">
              <a:buFontTx/>
              <a:buNone/>
            </a:pPr>
            <a:endParaRPr lang="en-US" smtClean="0">
              <a:solidFill>
                <a:srgbClr val="CC3300"/>
              </a:solidFill>
            </a:endParaRPr>
          </a:p>
          <a:p>
            <a:pPr eaLnBrk="1" hangingPunct="1">
              <a:buFontTx/>
              <a:buNone/>
            </a:pPr>
            <a:r>
              <a:rPr lang="en-US" smtClean="0">
                <a:solidFill>
                  <a:srgbClr val="CC3300"/>
                </a:solidFill>
              </a:rPr>
              <a:t>Mg + 2F 		     Mg</a:t>
            </a:r>
            <a:r>
              <a:rPr lang="en-US" baseline="30000" smtClean="0">
                <a:solidFill>
                  <a:srgbClr val="CC3300"/>
                </a:solidFill>
              </a:rPr>
              <a:t>2+</a:t>
            </a:r>
            <a:r>
              <a:rPr lang="en-US" smtClean="0">
                <a:solidFill>
                  <a:srgbClr val="CC3300"/>
                </a:solidFill>
              </a:rPr>
              <a:t>   +    2F</a:t>
            </a:r>
            <a:r>
              <a:rPr lang="en-US" baseline="30000" smtClean="0">
                <a:solidFill>
                  <a:srgbClr val="CC3300"/>
                </a:solidFill>
              </a:rPr>
              <a:t>-</a:t>
            </a:r>
            <a:r>
              <a:rPr lang="en-US" smtClean="0">
                <a:solidFill>
                  <a:srgbClr val="CC3300"/>
                </a:solidFill>
              </a:rPr>
              <a:t> </a:t>
            </a:r>
          </a:p>
          <a:p>
            <a:pPr eaLnBrk="1" hangingPunct="1">
              <a:buFontTx/>
              <a:buNone/>
            </a:pPr>
            <a:r>
              <a:rPr lang="en-US" smtClean="0">
                <a:solidFill>
                  <a:srgbClr val="CC3300"/>
                </a:solidFill>
              </a:rPr>
              <a:t>				             MgF</a:t>
            </a:r>
            <a:r>
              <a:rPr lang="en-US" baseline="-25000" smtClean="0">
                <a:solidFill>
                  <a:srgbClr val="CC3300"/>
                </a:solidFill>
              </a:rPr>
              <a:t>2</a:t>
            </a:r>
            <a:endParaRPr lang="en-US" smtClean="0">
              <a:solidFill>
                <a:srgbClr val="CC3300"/>
              </a:solidFill>
            </a:endParaRPr>
          </a:p>
        </p:txBody>
      </p:sp>
      <p:sp>
        <p:nvSpPr>
          <p:cNvPr id="40963" name="Line 4"/>
          <p:cNvSpPr>
            <a:spLocks noChangeShapeType="1"/>
          </p:cNvSpPr>
          <p:nvPr/>
        </p:nvSpPr>
        <p:spPr bwMode="auto">
          <a:xfrm>
            <a:off x="3114675" y="1905000"/>
            <a:ext cx="990600" cy="0"/>
          </a:xfrm>
          <a:prstGeom prst="line">
            <a:avLst/>
          </a:prstGeom>
          <a:noFill/>
          <a:ln w="28575">
            <a:solidFill>
              <a:schemeClr val="tx1"/>
            </a:solidFill>
            <a:round/>
            <a:headEnd/>
            <a:tailEnd type="triangle" w="med" len="med"/>
          </a:ln>
        </p:spPr>
        <p:txBody>
          <a:bodyPr/>
          <a:lstStyle/>
          <a:p>
            <a:endParaRPr lang="id-ID"/>
          </a:p>
        </p:txBody>
      </p:sp>
      <p:sp>
        <p:nvSpPr>
          <p:cNvPr id="40964" name="Line 5"/>
          <p:cNvSpPr>
            <a:spLocks noChangeShapeType="1"/>
          </p:cNvSpPr>
          <p:nvPr/>
        </p:nvSpPr>
        <p:spPr bwMode="auto">
          <a:xfrm>
            <a:off x="3124200" y="2362200"/>
            <a:ext cx="990600" cy="0"/>
          </a:xfrm>
          <a:prstGeom prst="line">
            <a:avLst/>
          </a:prstGeom>
          <a:noFill/>
          <a:ln w="28575">
            <a:solidFill>
              <a:schemeClr val="tx1"/>
            </a:solidFill>
            <a:round/>
            <a:headEnd/>
            <a:tailEnd type="triangle" w="med" len="med"/>
          </a:ln>
        </p:spPr>
        <p:txBody>
          <a:bodyPr/>
          <a:lstStyle/>
          <a:p>
            <a:endParaRPr lang="id-ID"/>
          </a:p>
        </p:txBody>
      </p:sp>
      <p:sp>
        <p:nvSpPr>
          <p:cNvPr id="40965" name="Line 6"/>
          <p:cNvSpPr>
            <a:spLocks noChangeShapeType="1"/>
          </p:cNvSpPr>
          <p:nvPr/>
        </p:nvSpPr>
        <p:spPr bwMode="auto">
          <a:xfrm>
            <a:off x="1371600" y="4953000"/>
            <a:ext cx="5334000" cy="0"/>
          </a:xfrm>
          <a:prstGeom prst="line">
            <a:avLst/>
          </a:prstGeom>
          <a:noFill/>
          <a:ln w="28575">
            <a:solidFill>
              <a:schemeClr val="tx1"/>
            </a:solidFill>
            <a:round/>
            <a:headEnd/>
            <a:tailEnd/>
          </a:ln>
        </p:spPr>
        <p:txBody>
          <a:bodyPr/>
          <a:lstStyle/>
          <a:p>
            <a:endParaRPr lang="id-ID"/>
          </a:p>
        </p:txBody>
      </p:sp>
      <p:sp>
        <p:nvSpPr>
          <p:cNvPr id="40966" name="Line 7"/>
          <p:cNvSpPr>
            <a:spLocks noChangeShapeType="1"/>
          </p:cNvSpPr>
          <p:nvPr/>
        </p:nvSpPr>
        <p:spPr bwMode="auto">
          <a:xfrm>
            <a:off x="3276600" y="4038600"/>
            <a:ext cx="990600" cy="0"/>
          </a:xfrm>
          <a:prstGeom prst="line">
            <a:avLst/>
          </a:prstGeom>
          <a:noFill/>
          <a:ln w="28575">
            <a:solidFill>
              <a:schemeClr val="tx1"/>
            </a:solidFill>
            <a:round/>
            <a:headEnd/>
            <a:tailEnd type="triangle" w="med" len="med"/>
          </a:ln>
        </p:spPr>
        <p:txBody>
          <a:bodyPr/>
          <a:lstStyle/>
          <a:p>
            <a:endParaRPr lang="id-ID"/>
          </a:p>
        </p:txBody>
      </p:sp>
      <p:sp>
        <p:nvSpPr>
          <p:cNvPr id="40967" name="Line 8"/>
          <p:cNvSpPr>
            <a:spLocks noChangeShapeType="1"/>
          </p:cNvSpPr>
          <p:nvPr/>
        </p:nvSpPr>
        <p:spPr bwMode="auto">
          <a:xfrm>
            <a:off x="3276600" y="4540250"/>
            <a:ext cx="990600" cy="0"/>
          </a:xfrm>
          <a:prstGeom prst="line">
            <a:avLst/>
          </a:prstGeom>
          <a:noFill/>
          <a:ln w="28575">
            <a:solidFill>
              <a:schemeClr val="tx1"/>
            </a:solidFill>
            <a:round/>
            <a:headEnd/>
            <a:tailEnd type="triangle" w="med" len="med"/>
          </a:ln>
        </p:spPr>
        <p:txBody>
          <a:bodyPr/>
          <a:lstStyle/>
          <a:p>
            <a:endParaRPr lang="id-ID"/>
          </a:p>
        </p:txBody>
      </p:sp>
      <p:sp>
        <p:nvSpPr>
          <p:cNvPr id="40968" name="Line 9"/>
          <p:cNvSpPr>
            <a:spLocks noChangeShapeType="1"/>
          </p:cNvSpPr>
          <p:nvPr/>
        </p:nvSpPr>
        <p:spPr bwMode="auto">
          <a:xfrm>
            <a:off x="3276600" y="5410200"/>
            <a:ext cx="990600" cy="0"/>
          </a:xfrm>
          <a:prstGeom prst="line">
            <a:avLst/>
          </a:prstGeom>
          <a:noFill/>
          <a:ln w="28575">
            <a:solidFill>
              <a:schemeClr val="tx1"/>
            </a:solidFill>
            <a:round/>
            <a:headEnd/>
            <a:tailEnd type="triangle" w="med" len="med"/>
          </a:ln>
        </p:spPr>
        <p:txBody>
          <a:bodyPr/>
          <a:lstStyle/>
          <a:p>
            <a:endParaRPr lang="id-ID"/>
          </a:p>
        </p:txBody>
      </p:sp>
      <p:sp>
        <p:nvSpPr>
          <p:cNvPr id="40969" name="Line 10"/>
          <p:cNvSpPr>
            <a:spLocks noChangeShapeType="1"/>
          </p:cNvSpPr>
          <p:nvPr/>
        </p:nvSpPr>
        <p:spPr bwMode="auto">
          <a:xfrm>
            <a:off x="7315200" y="1676400"/>
            <a:ext cx="0" cy="1143000"/>
          </a:xfrm>
          <a:prstGeom prst="line">
            <a:avLst/>
          </a:prstGeom>
          <a:noFill/>
          <a:ln w="9525">
            <a:solidFill>
              <a:schemeClr val="tx1"/>
            </a:solidFill>
            <a:round/>
            <a:headEnd/>
            <a:tailEnd/>
          </a:ln>
        </p:spPr>
        <p:txBody>
          <a:bodyPr/>
          <a:lstStyle/>
          <a:p>
            <a:endParaRPr lang="id-ID"/>
          </a:p>
        </p:txBody>
      </p:sp>
      <p:sp>
        <p:nvSpPr>
          <p:cNvPr id="40970" name="Line 11"/>
          <p:cNvSpPr>
            <a:spLocks noChangeShapeType="1"/>
          </p:cNvSpPr>
          <p:nvPr/>
        </p:nvSpPr>
        <p:spPr bwMode="auto">
          <a:xfrm>
            <a:off x="8686800" y="1676400"/>
            <a:ext cx="0" cy="1143000"/>
          </a:xfrm>
          <a:prstGeom prst="line">
            <a:avLst/>
          </a:prstGeom>
          <a:noFill/>
          <a:ln w="9525">
            <a:solidFill>
              <a:schemeClr val="tx1"/>
            </a:solidFill>
            <a:round/>
            <a:headEnd/>
            <a:tailEnd/>
          </a:ln>
        </p:spPr>
        <p:txBody>
          <a:bodyPr/>
          <a:lstStyle/>
          <a:p>
            <a:endParaRPr lang="id-ID"/>
          </a:p>
        </p:txBody>
      </p:sp>
      <p:sp>
        <p:nvSpPr>
          <p:cNvPr id="40971" name="Text Box 17"/>
          <p:cNvSpPr txBox="1">
            <a:spLocks noChangeArrowheads="1"/>
          </p:cNvSpPr>
          <p:nvPr/>
        </p:nvSpPr>
        <p:spPr bwMode="auto">
          <a:xfrm>
            <a:off x="1371600" y="838200"/>
            <a:ext cx="3124200" cy="457200"/>
          </a:xfrm>
          <a:prstGeom prst="rect">
            <a:avLst/>
          </a:prstGeom>
          <a:solidFill>
            <a:srgbClr val="FF9900"/>
          </a:solidFill>
          <a:ln w="9525">
            <a:noFill/>
            <a:miter lim="800000"/>
            <a:headEnd/>
            <a:tailEnd/>
          </a:ln>
        </p:spPr>
        <p:txBody>
          <a:bodyPr>
            <a:spAutoFit/>
          </a:bodyPr>
          <a:lstStyle/>
          <a:p>
            <a:pPr algn="ctr">
              <a:spcBef>
                <a:spcPct val="50000"/>
              </a:spcBef>
            </a:pPr>
            <a:r>
              <a:rPr lang="en-US" sz="2400" b="1"/>
              <a:t>Pembentukan MgF</a:t>
            </a:r>
            <a:r>
              <a:rPr lang="en-US" sz="2400" b="1" baseline="-25000"/>
              <a:t>2</a:t>
            </a:r>
          </a:p>
        </p:txBody>
      </p:sp>
      <p:sp>
        <p:nvSpPr>
          <p:cNvPr id="40972" name="AutoShape 23">
            <a:hlinkClick r:id="" action="ppaction://noaction" highlightClick="1"/>
          </p:cNvPr>
          <p:cNvSpPr>
            <a:spLocks noChangeArrowheads="1"/>
          </p:cNvSpPr>
          <p:nvPr/>
        </p:nvSpPr>
        <p:spPr bwMode="auto">
          <a:xfrm>
            <a:off x="8305800" y="6477000"/>
            <a:ext cx="762000" cy="304800"/>
          </a:xfrm>
          <a:prstGeom prst="actionButtonBlank">
            <a:avLst/>
          </a:prstGeom>
          <a:solidFill>
            <a:srgbClr val="FFCC00"/>
          </a:solidFill>
          <a:ln w="28575">
            <a:noFill/>
            <a:miter lim="800000"/>
            <a:headEnd/>
            <a:tailEnd/>
          </a:ln>
        </p:spPr>
        <p:txBody>
          <a:bodyPr wrap="none" anchor="ctr"/>
          <a:lstStyle/>
          <a:p>
            <a:pPr algn="ctr"/>
            <a:r>
              <a:rPr lang="en-US">
                <a:hlinkClick r:id="rId2" action="ppaction://hlinksldjump"/>
              </a:rPr>
              <a:t>menu</a:t>
            </a:r>
            <a:endParaRPr lang="en-US"/>
          </a:p>
        </p:txBody>
      </p:sp>
      <p:sp>
        <p:nvSpPr>
          <p:cNvPr id="40973" name="AutoShape 24">
            <a:hlinkClick r:id="" action="ppaction://hlinkshowjump?jump=nextslide" highlightClick="1"/>
          </p:cNvPr>
          <p:cNvSpPr>
            <a:spLocks noChangeArrowheads="1"/>
          </p:cNvSpPr>
          <p:nvPr/>
        </p:nvSpPr>
        <p:spPr bwMode="auto">
          <a:xfrm>
            <a:off x="7620000" y="6477000"/>
            <a:ext cx="609600" cy="304800"/>
          </a:xfrm>
          <a:prstGeom prst="actionButtonForwardNext">
            <a:avLst/>
          </a:prstGeom>
          <a:solidFill>
            <a:srgbClr val="00FF00"/>
          </a:solidFill>
          <a:ln w="9525">
            <a:noFill/>
            <a:miter lim="800000"/>
            <a:headEnd/>
            <a:tailEnd/>
          </a:ln>
        </p:spPr>
        <p:txBody>
          <a:bodyPr wrap="none" anchor="ctr"/>
          <a:lstStyle/>
          <a:p>
            <a:endParaRPr lang="id-ID"/>
          </a:p>
        </p:txBody>
      </p:sp>
      <p:sp>
        <p:nvSpPr>
          <p:cNvPr id="40974" name="AutoShape 25">
            <a:hlinkClick r:id="" action="ppaction://hlinkshowjump?jump=previousslide" highlightClick="1"/>
          </p:cNvPr>
          <p:cNvSpPr>
            <a:spLocks noChangeArrowheads="1"/>
          </p:cNvSpPr>
          <p:nvPr/>
        </p:nvSpPr>
        <p:spPr bwMode="auto">
          <a:xfrm>
            <a:off x="6934200" y="6477000"/>
            <a:ext cx="609600" cy="304800"/>
          </a:xfrm>
          <a:prstGeom prst="actionButtonBackPrevious">
            <a:avLst/>
          </a:prstGeom>
          <a:solidFill>
            <a:srgbClr val="00FF00"/>
          </a:solidFill>
          <a:ln w="9525">
            <a:noFill/>
            <a:miter lim="800000"/>
            <a:headEnd/>
            <a:tailEnd/>
          </a:ln>
        </p:spPr>
        <p:txBody>
          <a:bodyPr wrap="none" anchor="ctr"/>
          <a:lstStyle/>
          <a:p>
            <a:endParaRPr lang="id-ID"/>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noChangeArrowheads="1"/>
          </p:cNvSpPr>
          <p:nvPr>
            <p:ph idx="1"/>
          </p:nvPr>
        </p:nvSpPr>
        <p:spPr>
          <a:xfrm>
            <a:off x="1143000" y="914400"/>
            <a:ext cx="7391400" cy="4648200"/>
          </a:xfrm>
        </p:spPr>
        <p:txBody>
          <a:bodyPr/>
          <a:lstStyle/>
          <a:p>
            <a:pPr eaLnBrk="1" hangingPunct="1">
              <a:buFontTx/>
              <a:buNone/>
            </a:pPr>
            <a:r>
              <a:rPr lang="en-US" smtClean="0"/>
              <a:t>	</a:t>
            </a:r>
            <a:r>
              <a:rPr lang="en-US" sz="3200" smtClean="0">
                <a:solidFill>
                  <a:srgbClr val="993366"/>
                </a:solidFill>
              </a:rPr>
              <a:t>Secara berpasangan, tuliskan bagaimana pembentukan senyawa:</a:t>
            </a:r>
          </a:p>
          <a:p>
            <a:pPr eaLnBrk="1" hangingPunct="1">
              <a:buFontTx/>
              <a:buNone/>
            </a:pPr>
            <a:endParaRPr lang="en-US" sz="3200" smtClean="0">
              <a:solidFill>
                <a:srgbClr val="993366"/>
              </a:solidFill>
            </a:endParaRPr>
          </a:p>
          <a:p>
            <a:pPr eaLnBrk="1" hangingPunct="1">
              <a:buFontTx/>
              <a:buNone/>
            </a:pPr>
            <a:r>
              <a:rPr lang="en-US" sz="3200" smtClean="0">
                <a:solidFill>
                  <a:srgbClr val="993366"/>
                </a:solidFill>
              </a:rPr>
              <a:t>	1.	MgO ( NA Mg = 12, O = 8)</a:t>
            </a:r>
          </a:p>
          <a:p>
            <a:pPr eaLnBrk="1" hangingPunct="1">
              <a:buFontTx/>
              <a:buNone/>
            </a:pPr>
            <a:endParaRPr lang="en-US" sz="3200" smtClean="0">
              <a:solidFill>
                <a:srgbClr val="993366"/>
              </a:solidFill>
            </a:endParaRPr>
          </a:p>
          <a:p>
            <a:pPr eaLnBrk="1" hangingPunct="1">
              <a:buFontTx/>
              <a:buNone/>
            </a:pPr>
            <a:r>
              <a:rPr lang="en-US" sz="3200" smtClean="0">
                <a:solidFill>
                  <a:srgbClr val="993366"/>
                </a:solidFill>
              </a:rPr>
              <a:t>	2.	Li</a:t>
            </a:r>
            <a:r>
              <a:rPr lang="en-US" sz="3200" baseline="-25000" smtClean="0">
                <a:solidFill>
                  <a:srgbClr val="993366"/>
                </a:solidFill>
              </a:rPr>
              <a:t>3</a:t>
            </a:r>
            <a:r>
              <a:rPr lang="en-US" sz="3200" smtClean="0">
                <a:solidFill>
                  <a:srgbClr val="993366"/>
                </a:solidFill>
              </a:rPr>
              <a:t>N  ( NA Li = 3, N = 7)</a:t>
            </a:r>
          </a:p>
          <a:p>
            <a:pPr eaLnBrk="1" hangingPunct="1">
              <a:buFontTx/>
              <a:buNone/>
            </a:pPr>
            <a:endParaRPr lang="en-US" sz="3200" smtClean="0">
              <a:solidFill>
                <a:srgbClr val="993366"/>
              </a:solidFill>
            </a:endParaRPr>
          </a:p>
          <a:p>
            <a:pPr eaLnBrk="1" hangingPunct="1">
              <a:buFontTx/>
              <a:buNone/>
            </a:pPr>
            <a:r>
              <a:rPr lang="en-US" sz="3200" smtClean="0">
                <a:solidFill>
                  <a:srgbClr val="993366"/>
                </a:solidFill>
              </a:rPr>
              <a:t>	3.	AlCl</a:t>
            </a:r>
            <a:r>
              <a:rPr lang="en-US" sz="3200" baseline="-25000" smtClean="0">
                <a:solidFill>
                  <a:srgbClr val="993366"/>
                </a:solidFill>
              </a:rPr>
              <a:t>3</a:t>
            </a:r>
            <a:r>
              <a:rPr lang="en-US" sz="3200" smtClean="0">
                <a:solidFill>
                  <a:srgbClr val="993366"/>
                </a:solidFill>
              </a:rPr>
              <a:t> ( NA Al = 13, Cl = 17)  </a:t>
            </a:r>
          </a:p>
        </p:txBody>
      </p:sp>
      <p:sp>
        <p:nvSpPr>
          <p:cNvPr id="41987" name="Text Box 4">
            <a:hlinkClick r:id="rId3" action="ppaction://hlinksldjump"/>
          </p:cNvPr>
          <p:cNvSpPr txBox="1">
            <a:spLocks noChangeArrowheads="1"/>
          </p:cNvSpPr>
          <p:nvPr/>
        </p:nvSpPr>
        <p:spPr bwMode="auto">
          <a:xfrm>
            <a:off x="5378450" y="6477000"/>
            <a:ext cx="1449388" cy="376238"/>
          </a:xfrm>
          <a:prstGeom prst="rect">
            <a:avLst/>
          </a:prstGeom>
          <a:solidFill>
            <a:srgbClr val="FF00FF"/>
          </a:solidFill>
          <a:ln w="9525">
            <a:solidFill>
              <a:srgbClr val="FF00FF"/>
            </a:solidFill>
            <a:miter lim="800000"/>
            <a:headEnd/>
            <a:tailEnd/>
          </a:ln>
        </p:spPr>
        <p:txBody>
          <a:bodyPr>
            <a:spAutoFit/>
          </a:bodyPr>
          <a:lstStyle/>
          <a:p>
            <a:pPr algn="ctr">
              <a:spcBef>
                <a:spcPct val="50000"/>
              </a:spcBef>
            </a:pPr>
            <a:r>
              <a:rPr lang="en-US" b="1"/>
              <a:t>Jawaban</a:t>
            </a:r>
          </a:p>
        </p:txBody>
      </p:sp>
      <p:sp>
        <p:nvSpPr>
          <p:cNvPr id="41988" name="AutoShape 8">
            <a:hlinkClick r:id="" action="ppaction://noaction" highlightClick="1"/>
          </p:cNvPr>
          <p:cNvSpPr>
            <a:spLocks noChangeArrowheads="1"/>
          </p:cNvSpPr>
          <p:nvPr/>
        </p:nvSpPr>
        <p:spPr bwMode="auto">
          <a:xfrm>
            <a:off x="8305800" y="6477000"/>
            <a:ext cx="762000" cy="304800"/>
          </a:xfrm>
          <a:prstGeom prst="actionButtonBlank">
            <a:avLst/>
          </a:prstGeom>
          <a:solidFill>
            <a:srgbClr val="FFCC00"/>
          </a:solidFill>
          <a:ln w="28575">
            <a:noFill/>
            <a:miter lim="800000"/>
            <a:headEnd/>
            <a:tailEnd/>
          </a:ln>
        </p:spPr>
        <p:txBody>
          <a:bodyPr wrap="none" anchor="ctr"/>
          <a:lstStyle/>
          <a:p>
            <a:pPr algn="ctr"/>
            <a:r>
              <a:rPr lang="en-US">
                <a:hlinkClick r:id="rId4" action="ppaction://hlinksldjump"/>
              </a:rPr>
              <a:t>menu</a:t>
            </a:r>
            <a:endParaRPr lang="en-US"/>
          </a:p>
        </p:txBody>
      </p:sp>
      <p:sp>
        <p:nvSpPr>
          <p:cNvPr id="41989" name="AutoShape 9">
            <a:hlinkClick r:id="rId5" action="ppaction://hlinksldjump" highlightClick="1"/>
          </p:cNvPr>
          <p:cNvSpPr>
            <a:spLocks noChangeArrowheads="1"/>
          </p:cNvSpPr>
          <p:nvPr/>
        </p:nvSpPr>
        <p:spPr bwMode="auto">
          <a:xfrm>
            <a:off x="7620000" y="6477000"/>
            <a:ext cx="609600" cy="304800"/>
          </a:xfrm>
          <a:prstGeom prst="actionButtonForwardNext">
            <a:avLst/>
          </a:prstGeom>
          <a:solidFill>
            <a:srgbClr val="00FF00"/>
          </a:solidFill>
          <a:ln w="9525">
            <a:noFill/>
            <a:miter lim="800000"/>
            <a:headEnd/>
            <a:tailEnd/>
          </a:ln>
        </p:spPr>
        <p:txBody>
          <a:bodyPr wrap="none" anchor="ctr"/>
          <a:lstStyle/>
          <a:p>
            <a:endParaRPr lang="id-ID"/>
          </a:p>
        </p:txBody>
      </p:sp>
      <p:sp>
        <p:nvSpPr>
          <p:cNvPr id="41990" name="AutoShape 11">
            <a:hlinkClick r:id="" action="ppaction://hlinkshowjump?jump=previousslide" highlightClick="1"/>
          </p:cNvPr>
          <p:cNvSpPr>
            <a:spLocks noChangeArrowheads="1"/>
          </p:cNvSpPr>
          <p:nvPr/>
        </p:nvSpPr>
        <p:spPr bwMode="auto">
          <a:xfrm>
            <a:off x="6934200" y="6477000"/>
            <a:ext cx="609600" cy="304800"/>
          </a:xfrm>
          <a:prstGeom prst="actionButtonBackPrevious">
            <a:avLst/>
          </a:prstGeom>
          <a:solidFill>
            <a:srgbClr val="00FF00"/>
          </a:solidFill>
          <a:ln w="9525">
            <a:noFill/>
            <a:miter lim="800000"/>
            <a:headEnd/>
            <a:tailEnd/>
          </a:ln>
        </p:spPr>
        <p:txBody>
          <a:bodyPr wrap="none" anchor="ctr"/>
          <a:lstStyle/>
          <a:p>
            <a:endParaRPr lang="id-ID"/>
          </a:p>
        </p:txBody>
      </p:sp>
      <p:pic>
        <p:nvPicPr>
          <p:cNvPr id="141324" name="Kitaro - 06 Silk Road Fantasy.mp3">
            <a:hlinkClick r:id="" action="ppaction://media"/>
          </p:cNvPr>
          <p:cNvPicPr>
            <a:picLocks noRot="1" noChangeAspect="1" noChangeArrowheads="1"/>
          </p:cNvPicPr>
          <p:nvPr>
            <a:audioFile r:link="rId1"/>
          </p:nvPr>
        </p:nvPicPr>
        <p:blipFill>
          <a:blip r:embed="rId6"/>
          <a:srcRect/>
          <a:stretch>
            <a:fillRect/>
          </a:stretch>
        </p:blipFill>
        <p:spPr bwMode="auto">
          <a:xfrm>
            <a:off x="4954588" y="6500813"/>
            <a:ext cx="304800" cy="3048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14132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70720" fill="hold"/>
                                        <p:tgtEl>
                                          <p:spTgt spid="141324"/>
                                        </p:tgtEl>
                                      </p:cBhvr>
                                    </p:cmd>
                                  </p:childTnLst>
                                </p:cTn>
                              </p:par>
                            </p:childTnLst>
                          </p:cTn>
                        </p:par>
                      </p:childTnLst>
                    </p:cTn>
                  </p:par>
                </p:childTnLst>
              </p:cTn>
              <p:nextCondLst>
                <p:cond evt="onClick" delay="0">
                  <p:tgtEl>
                    <p:spTgt spid="14132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41324"/>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idx="1"/>
          </p:nvPr>
        </p:nvSpPr>
        <p:spPr>
          <a:xfrm>
            <a:off x="1447800" y="838200"/>
            <a:ext cx="7696200" cy="6019800"/>
          </a:xfrm>
        </p:spPr>
        <p:txBody>
          <a:bodyPr>
            <a:normAutofit/>
          </a:bodyPr>
          <a:lstStyle/>
          <a:p>
            <a:pPr eaLnBrk="1" hangingPunct="1">
              <a:buFontTx/>
              <a:buNone/>
            </a:pPr>
            <a:r>
              <a:rPr lang="en-US" dirty="0" smtClean="0">
                <a:solidFill>
                  <a:srgbClr val="009900"/>
                </a:solidFill>
              </a:rPr>
              <a:t>1)</a:t>
            </a:r>
            <a:r>
              <a:rPr lang="en-US" sz="2000" baseline="-25000" dirty="0" smtClean="0"/>
              <a:t>       	      (</a:t>
            </a:r>
            <a:r>
              <a:rPr lang="en-US" sz="2000" baseline="-25000" dirty="0" smtClean="0">
                <a:solidFill>
                  <a:srgbClr val="993366"/>
                </a:solidFill>
              </a:rPr>
              <a:t>2 8</a:t>
            </a:r>
            <a:r>
              <a:rPr lang="en-US" sz="2000" baseline="-25000" dirty="0" smtClean="0"/>
              <a:t> </a:t>
            </a:r>
            <a:r>
              <a:rPr lang="en-US" sz="2000" baseline="-25000" dirty="0" smtClean="0">
                <a:solidFill>
                  <a:srgbClr val="993366"/>
                </a:solidFill>
              </a:rPr>
              <a:t>2)</a:t>
            </a:r>
            <a:r>
              <a:rPr lang="en-US" sz="2000" dirty="0" smtClean="0">
                <a:solidFill>
                  <a:srgbClr val="993366"/>
                </a:solidFill>
              </a:rPr>
              <a:t>Mg 		</a:t>
            </a:r>
            <a:r>
              <a:rPr lang="en-US" sz="2000" baseline="-25000" dirty="0" smtClean="0">
                <a:solidFill>
                  <a:srgbClr val="993366"/>
                </a:solidFill>
              </a:rPr>
              <a:t>(2 8)</a:t>
            </a:r>
            <a:r>
              <a:rPr lang="en-US" sz="2000" dirty="0" smtClean="0">
                <a:solidFill>
                  <a:srgbClr val="993366"/>
                </a:solidFill>
              </a:rPr>
              <a:t>Mg</a:t>
            </a:r>
            <a:r>
              <a:rPr lang="en-US" sz="2000" baseline="30000" dirty="0" smtClean="0">
                <a:solidFill>
                  <a:srgbClr val="993366"/>
                </a:solidFill>
              </a:rPr>
              <a:t>2+</a:t>
            </a:r>
            <a:r>
              <a:rPr lang="en-US" sz="2000" dirty="0" smtClean="0">
                <a:solidFill>
                  <a:srgbClr val="993366"/>
                </a:solidFill>
              </a:rPr>
              <a:t>  + 2e</a:t>
            </a:r>
          </a:p>
          <a:p>
            <a:pPr eaLnBrk="1" hangingPunct="1">
              <a:buFontTx/>
              <a:buNone/>
            </a:pPr>
            <a:r>
              <a:rPr lang="en-US" sz="2000" baseline="-25000" dirty="0" smtClean="0">
                <a:solidFill>
                  <a:srgbClr val="993366"/>
                </a:solidFill>
              </a:rPr>
              <a:t>		(2 6)</a:t>
            </a:r>
            <a:r>
              <a:rPr lang="en-US" sz="2000" dirty="0" smtClean="0">
                <a:solidFill>
                  <a:srgbClr val="993366"/>
                </a:solidFill>
              </a:rPr>
              <a:t>O  + 2e  		</a:t>
            </a:r>
            <a:r>
              <a:rPr lang="en-US" sz="2000" baseline="-25000" dirty="0" smtClean="0">
                <a:solidFill>
                  <a:srgbClr val="993366"/>
                </a:solidFill>
              </a:rPr>
              <a:t>(2 8 )</a:t>
            </a:r>
            <a:r>
              <a:rPr lang="en-US" sz="2000" dirty="0" smtClean="0">
                <a:solidFill>
                  <a:srgbClr val="993366"/>
                </a:solidFill>
              </a:rPr>
              <a:t>O</a:t>
            </a:r>
            <a:r>
              <a:rPr lang="en-US" sz="2000" baseline="30000" dirty="0" smtClean="0">
                <a:solidFill>
                  <a:srgbClr val="993366"/>
                </a:solidFill>
              </a:rPr>
              <a:t>2-</a:t>
            </a:r>
            <a:r>
              <a:rPr lang="en-US" sz="2000" dirty="0" smtClean="0">
                <a:solidFill>
                  <a:srgbClr val="993366"/>
                </a:solidFill>
              </a:rPr>
              <a:t> </a:t>
            </a:r>
          </a:p>
          <a:p>
            <a:pPr eaLnBrk="1" hangingPunct="1">
              <a:buFontTx/>
              <a:buNone/>
            </a:pPr>
            <a:endParaRPr lang="en-US" sz="2000" dirty="0" smtClean="0">
              <a:solidFill>
                <a:srgbClr val="993366"/>
              </a:solidFill>
            </a:endParaRPr>
          </a:p>
          <a:p>
            <a:pPr eaLnBrk="1" hangingPunct="1">
              <a:buFontTx/>
              <a:buNone/>
            </a:pPr>
            <a:r>
              <a:rPr lang="en-US" sz="2000" dirty="0" smtClean="0">
                <a:solidFill>
                  <a:srgbClr val="993366"/>
                </a:solidFill>
              </a:rPr>
              <a:t>		  Mg + O 		</a:t>
            </a:r>
            <a:r>
              <a:rPr lang="id-ID" sz="2000" dirty="0" smtClean="0">
                <a:solidFill>
                  <a:srgbClr val="993366"/>
                </a:solidFill>
              </a:rPr>
              <a:t>                </a:t>
            </a:r>
            <a:r>
              <a:rPr lang="en-US" sz="2000" dirty="0" smtClean="0">
                <a:solidFill>
                  <a:srgbClr val="993366"/>
                </a:solidFill>
              </a:rPr>
              <a:t>Mg</a:t>
            </a:r>
            <a:r>
              <a:rPr lang="en-US" sz="2000" baseline="30000" dirty="0" smtClean="0">
                <a:solidFill>
                  <a:srgbClr val="993366"/>
                </a:solidFill>
              </a:rPr>
              <a:t>2</a:t>
            </a:r>
            <a:r>
              <a:rPr lang="en-US" sz="2000" baseline="30000" dirty="0" smtClean="0">
                <a:solidFill>
                  <a:srgbClr val="993366"/>
                </a:solidFill>
              </a:rPr>
              <a:t>+</a:t>
            </a:r>
            <a:r>
              <a:rPr lang="en-US" sz="2000" dirty="0" smtClean="0">
                <a:solidFill>
                  <a:srgbClr val="993366"/>
                </a:solidFill>
              </a:rPr>
              <a:t>  +   O</a:t>
            </a:r>
            <a:r>
              <a:rPr lang="en-US" sz="2000" baseline="30000" dirty="0" smtClean="0">
                <a:solidFill>
                  <a:srgbClr val="993366"/>
                </a:solidFill>
              </a:rPr>
              <a:t>2-         </a:t>
            </a:r>
            <a:r>
              <a:rPr lang="en-US" sz="2000" dirty="0" smtClean="0">
                <a:solidFill>
                  <a:srgbClr val="993366"/>
                </a:solidFill>
              </a:rPr>
              <a:t>(</a:t>
            </a:r>
            <a:r>
              <a:rPr lang="en-US" sz="2000" dirty="0" err="1" smtClean="0">
                <a:solidFill>
                  <a:srgbClr val="993366"/>
                </a:solidFill>
              </a:rPr>
              <a:t>MgO</a:t>
            </a:r>
            <a:r>
              <a:rPr lang="en-US" sz="2000" dirty="0" smtClean="0">
                <a:solidFill>
                  <a:srgbClr val="993366"/>
                </a:solidFill>
              </a:rPr>
              <a:t>)</a:t>
            </a:r>
          </a:p>
          <a:p>
            <a:pPr eaLnBrk="1" hangingPunct="1">
              <a:buFontTx/>
              <a:buNone/>
            </a:pPr>
            <a:r>
              <a:rPr lang="en-US" sz="2000" dirty="0" smtClean="0">
                <a:solidFill>
                  <a:srgbClr val="993366"/>
                </a:solidFill>
              </a:rPr>
              <a:t>		</a:t>
            </a:r>
          </a:p>
          <a:p>
            <a:pPr eaLnBrk="1" hangingPunct="1">
              <a:buFontTx/>
              <a:buNone/>
            </a:pPr>
            <a:r>
              <a:rPr lang="en-US" dirty="0" smtClean="0">
                <a:solidFill>
                  <a:srgbClr val="993366"/>
                </a:solidFill>
              </a:rPr>
              <a:t>2)</a:t>
            </a:r>
            <a:r>
              <a:rPr lang="en-US" baseline="-25000" dirty="0" smtClean="0">
                <a:solidFill>
                  <a:srgbClr val="993366"/>
                </a:solidFill>
              </a:rPr>
              <a:t> </a:t>
            </a:r>
            <a:r>
              <a:rPr lang="en-US" baseline="-25000" dirty="0" smtClean="0">
                <a:solidFill>
                  <a:srgbClr val="993366"/>
                </a:solidFill>
              </a:rPr>
              <a:t>	</a:t>
            </a:r>
            <a:r>
              <a:rPr lang="en-US" dirty="0" smtClean="0">
                <a:solidFill>
                  <a:srgbClr val="993366"/>
                </a:solidFill>
              </a:rPr>
              <a:t>3 </a:t>
            </a:r>
            <a:r>
              <a:rPr lang="en-US" baseline="-25000" dirty="0" smtClean="0">
                <a:solidFill>
                  <a:srgbClr val="993366"/>
                </a:solidFill>
              </a:rPr>
              <a:t>(2 1)</a:t>
            </a:r>
            <a:r>
              <a:rPr lang="en-US" dirty="0" smtClean="0">
                <a:solidFill>
                  <a:srgbClr val="993366"/>
                </a:solidFill>
              </a:rPr>
              <a:t>Li 		3 </a:t>
            </a:r>
            <a:r>
              <a:rPr lang="en-US" baseline="-25000" dirty="0" smtClean="0">
                <a:solidFill>
                  <a:srgbClr val="993366"/>
                </a:solidFill>
              </a:rPr>
              <a:t>(2 )</a:t>
            </a:r>
            <a:r>
              <a:rPr lang="en-US" dirty="0" smtClean="0">
                <a:solidFill>
                  <a:srgbClr val="993366"/>
                </a:solidFill>
              </a:rPr>
              <a:t>Li</a:t>
            </a:r>
            <a:r>
              <a:rPr lang="en-US" baseline="30000" dirty="0" smtClean="0">
                <a:solidFill>
                  <a:srgbClr val="993366"/>
                </a:solidFill>
              </a:rPr>
              <a:t>+</a:t>
            </a:r>
            <a:r>
              <a:rPr lang="en-US" dirty="0" smtClean="0">
                <a:solidFill>
                  <a:srgbClr val="993366"/>
                </a:solidFill>
              </a:rPr>
              <a:t>  + 3e		</a:t>
            </a:r>
          </a:p>
          <a:p>
            <a:pPr eaLnBrk="1" hangingPunct="1">
              <a:buFontTx/>
              <a:buNone/>
            </a:pPr>
            <a:r>
              <a:rPr lang="en-US" baseline="-25000" dirty="0" smtClean="0">
                <a:solidFill>
                  <a:srgbClr val="993366"/>
                </a:solidFill>
              </a:rPr>
              <a:t>	(2  5)</a:t>
            </a:r>
            <a:r>
              <a:rPr lang="en-US" dirty="0" smtClean="0">
                <a:solidFill>
                  <a:srgbClr val="993366"/>
                </a:solidFill>
              </a:rPr>
              <a:t>N  + 3e  	    	</a:t>
            </a:r>
            <a:r>
              <a:rPr lang="en-US" baseline="-25000" dirty="0" smtClean="0">
                <a:solidFill>
                  <a:srgbClr val="993366"/>
                </a:solidFill>
              </a:rPr>
              <a:t>(2  8)</a:t>
            </a:r>
            <a:r>
              <a:rPr lang="en-US" dirty="0" smtClean="0">
                <a:solidFill>
                  <a:srgbClr val="993366"/>
                </a:solidFill>
              </a:rPr>
              <a:t>N</a:t>
            </a:r>
            <a:r>
              <a:rPr lang="en-US" baseline="30000" dirty="0" smtClean="0">
                <a:solidFill>
                  <a:srgbClr val="993366"/>
                </a:solidFill>
              </a:rPr>
              <a:t>- </a:t>
            </a:r>
            <a:r>
              <a:rPr lang="en-US" dirty="0" smtClean="0">
                <a:solidFill>
                  <a:srgbClr val="993366"/>
                </a:solidFill>
              </a:rPr>
              <a:t> 		</a:t>
            </a:r>
          </a:p>
          <a:p>
            <a:pPr eaLnBrk="1" hangingPunct="1">
              <a:buFontTx/>
              <a:buNone/>
            </a:pPr>
            <a:r>
              <a:rPr lang="en-US" dirty="0" smtClean="0">
                <a:solidFill>
                  <a:srgbClr val="993366"/>
                </a:solidFill>
              </a:rPr>
              <a:t>		3Li + N 		3Li</a:t>
            </a:r>
            <a:r>
              <a:rPr lang="en-US" baseline="30000" dirty="0" smtClean="0">
                <a:solidFill>
                  <a:srgbClr val="993366"/>
                </a:solidFill>
              </a:rPr>
              <a:t>+</a:t>
            </a:r>
            <a:r>
              <a:rPr lang="en-US" dirty="0" smtClean="0">
                <a:solidFill>
                  <a:srgbClr val="993366"/>
                </a:solidFill>
              </a:rPr>
              <a:t>   +   N</a:t>
            </a:r>
            <a:r>
              <a:rPr lang="en-US" baseline="30000" dirty="0" smtClean="0">
                <a:solidFill>
                  <a:srgbClr val="993366"/>
                </a:solidFill>
              </a:rPr>
              <a:t>-</a:t>
            </a:r>
            <a:r>
              <a:rPr lang="en-US" dirty="0" smtClean="0">
                <a:solidFill>
                  <a:srgbClr val="993366"/>
                </a:solidFill>
              </a:rPr>
              <a:t>   (Li</a:t>
            </a:r>
            <a:r>
              <a:rPr lang="en-US" baseline="-25000" dirty="0" smtClean="0">
                <a:solidFill>
                  <a:srgbClr val="993366"/>
                </a:solidFill>
              </a:rPr>
              <a:t>3</a:t>
            </a:r>
            <a:r>
              <a:rPr lang="en-US" dirty="0" smtClean="0">
                <a:solidFill>
                  <a:srgbClr val="993366"/>
                </a:solidFill>
              </a:rPr>
              <a:t>N)</a:t>
            </a:r>
          </a:p>
          <a:p>
            <a:pPr eaLnBrk="1" hangingPunct="1">
              <a:buFontTx/>
              <a:buNone/>
            </a:pPr>
            <a:r>
              <a:rPr lang="en-US" dirty="0" smtClean="0">
                <a:solidFill>
                  <a:srgbClr val="993366"/>
                </a:solidFill>
              </a:rPr>
              <a:t>	</a:t>
            </a:r>
            <a:r>
              <a:rPr lang="en-US" dirty="0" smtClean="0">
                <a:solidFill>
                  <a:srgbClr val="993366"/>
                </a:solidFill>
              </a:rPr>
              <a:t>			</a:t>
            </a:r>
          </a:p>
          <a:p>
            <a:pPr eaLnBrk="1" hangingPunct="1">
              <a:buFontTx/>
              <a:buNone/>
            </a:pPr>
            <a:r>
              <a:rPr lang="en-US" dirty="0" smtClean="0">
                <a:solidFill>
                  <a:srgbClr val="993366"/>
                </a:solidFill>
              </a:rPr>
              <a:t>3)  </a:t>
            </a:r>
            <a:r>
              <a:rPr lang="en-US" baseline="-25000" dirty="0" smtClean="0">
                <a:solidFill>
                  <a:srgbClr val="993366"/>
                </a:solidFill>
              </a:rPr>
              <a:t>(2 8 3)</a:t>
            </a:r>
            <a:r>
              <a:rPr lang="en-US" dirty="0" smtClean="0">
                <a:solidFill>
                  <a:srgbClr val="993366"/>
                </a:solidFill>
              </a:rPr>
              <a:t>Al 	           </a:t>
            </a:r>
            <a:r>
              <a:rPr lang="id-ID" dirty="0" smtClean="0">
                <a:solidFill>
                  <a:srgbClr val="993366"/>
                </a:solidFill>
              </a:rPr>
              <a:t>        </a:t>
            </a:r>
            <a:r>
              <a:rPr lang="en-US" baseline="-25000" dirty="0" smtClean="0">
                <a:solidFill>
                  <a:srgbClr val="993366"/>
                </a:solidFill>
              </a:rPr>
              <a:t>(2 8 )</a:t>
            </a:r>
            <a:r>
              <a:rPr lang="en-US" dirty="0" smtClean="0">
                <a:solidFill>
                  <a:srgbClr val="993366"/>
                </a:solidFill>
              </a:rPr>
              <a:t>Al</a:t>
            </a:r>
            <a:r>
              <a:rPr lang="en-US" baseline="30000" dirty="0" smtClean="0">
                <a:solidFill>
                  <a:srgbClr val="993366"/>
                </a:solidFill>
              </a:rPr>
              <a:t>3+</a:t>
            </a:r>
            <a:r>
              <a:rPr lang="en-US" dirty="0" smtClean="0">
                <a:solidFill>
                  <a:srgbClr val="993366"/>
                </a:solidFill>
              </a:rPr>
              <a:t>  + 3e			</a:t>
            </a:r>
          </a:p>
          <a:p>
            <a:pPr eaLnBrk="1" hangingPunct="1">
              <a:buFontTx/>
              <a:buNone/>
            </a:pPr>
            <a:r>
              <a:rPr lang="en-US" dirty="0" smtClean="0">
                <a:solidFill>
                  <a:srgbClr val="993366"/>
                </a:solidFill>
              </a:rPr>
              <a:t>	3</a:t>
            </a:r>
            <a:r>
              <a:rPr lang="en-US" baseline="-25000" dirty="0" smtClean="0">
                <a:solidFill>
                  <a:srgbClr val="993366"/>
                </a:solidFill>
              </a:rPr>
              <a:t>(2  8 7)</a:t>
            </a:r>
            <a:r>
              <a:rPr lang="en-US" dirty="0" err="1" smtClean="0">
                <a:solidFill>
                  <a:srgbClr val="993366"/>
                </a:solidFill>
              </a:rPr>
              <a:t>Cl</a:t>
            </a:r>
            <a:r>
              <a:rPr lang="en-US" dirty="0" smtClean="0">
                <a:solidFill>
                  <a:srgbClr val="993366"/>
                </a:solidFill>
              </a:rPr>
              <a:t>  + 3e  	    	3</a:t>
            </a:r>
            <a:r>
              <a:rPr lang="en-US" baseline="-25000" dirty="0" smtClean="0">
                <a:solidFill>
                  <a:srgbClr val="993366"/>
                </a:solidFill>
              </a:rPr>
              <a:t>(2  8 8)</a:t>
            </a:r>
            <a:r>
              <a:rPr lang="en-US" dirty="0" err="1" smtClean="0">
                <a:solidFill>
                  <a:srgbClr val="993366"/>
                </a:solidFill>
              </a:rPr>
              <a:t>Cl</a:t>
            </a:r>
            <a:r>
              <a:rPr lang="en-US" baseline="30000" dirty="0" smtClean="0">
                <a:solidFill>
                  <a:srgbClr val="993366"/>
                </a:solidFill>
              </a:rPr>
              <a:t>- </a:t>
            </a:r>
            <a:r>
              <a:rPr lang="en-US" dirty="0" smtClean="0">
                <a:solidFill>
                  <a:srgbClr val="993366"/>
                </a:solidFill>
              </a:rPr>
              <a:t> 	</a:t>
            </a:r>
          </a:p>
          <a:p>
            <a:pPr eaLnBrk="1" hangingPunct="1">
              <a:buFontTx/>
              <a:buNone/>
            </a:pPr>
            <a:r>
              <a:rPr lang="en-US" dirty="0" smtClean="0">
                <a:solidFill>
                  <a:srgbClr val="993366"/>
                </a:solidFill>
              </a:rPr>
              <a:t>		Li + </a:t>
            </a:r>
            <a:r>
              <a:rPr lang="en-US" dirty="0" err="1" smtClean="0">
                <a:solidFill>
                  <a:srgbClr val="993366"/>
                </a:solidFill>
              </a:rPr>
              <a:t>Cl</a:t>
            </a:r>
            <a:r>
              <a:rPr lang="en-US" dirty="0" smtClean="0">
                <a:solidFill>
                  <a:srgbClr val="993366"/>
                </a:solidFill>
              </a:rPr>
              <a:t> 		Al</a:t>
            </a:r>
            <a:r>
              <a:rPr lang="en-US" baseline="30000" dirty="0" smtClean="0">
                <a:solidFill>
                  <a:srgbClr val="993366"/>
                </a:solidFill>
              </a:rPr>
              <a:t>+</a:t>
            </a:r>
            <a:r>
              <a:rPr lang="en-US" dirty="0" smtClean="0">
                <a:solidFill>
                  <a:srgbClr val="993366"/>
                </a:solidFill>
              </a:rPr>
              <a:t>   +   3Cl</a:t>
            </a:r>
            <a:r>
              <a:rPr lang="en-US" baseline="30000" dirty="0" smtClean="0">
                <a:solidFill>
                  <a:srgbClr val="993366"/>
                </a:solidFill>
              </a:rPr>
              <a:t>-</a:t>
            </a:r>
            <a:r>
              <a:rPr lang="en-US" dirty="0" smtClean="0">
                <a:solidFill>
                  <a:srgbClr val="993366"/>
                </a:solidFill>
              </a:rPr>
              <a:t>   (AlCl</a:t>
            </a:r>
            <a:r>
              <a:rPr lang="en-US" baseline="-25000" dirty="0" smtClean="0">
                <a:solidFill>
                  <a:srgbClr val="993366"/>
                </a:solidFill>
              </a:rPr>
              <a:t>3</a:t>
            </a:r>
            <a:r>
              <a:rPr lang="en-US" dirty="0" smtClean="0">
                <a:solidFill>
                  <a:srgbClr val="993366"/>
                </a:solidFill>
              </a:rPr>
              <a:t>)</a:t>
            </a:r>
          </a:p>
        </p:txBody>
      </p:sp>
      <p:sp>
        <p:nvSpPr>
          <p:cNvPr id="43011" name="Line 3"/>
          <p:cNvSpPr>
            <a:spLocks noChangeShapeType="1"/>
          </p:cNvSpPr>
          <p:nvPr/>
        </p:nvSpPr>
        <p:spPr bwMode="auto">
          <a:xfrm>
            <a:off x="3886200" y="1143000"/>
            <a:ext cx="990600" cy="0"/>
          </a:xfrm>
          <a:prstGeom prst="line">
            <a:avLst/>
          </a:prstGeom>
          <a:noFill/>
          <a:ln w="19050">
            <a:solidFill>
              <a:schemeClr val="tx1"/>
            </a:solidFill>
            <a:round/>
            <a:headEnd/>
            <a:tailEnd type="triangle" w="med" len="med"/>
          </a:ln>
        </p:spPr>
        <p:txBody>
          <a:bodyPr/>
          <a:lstStyle/>
          <a:p>
            <a:endParaRPr lang="id-ID"/>
          </a:p>
        </p:txBody>
      </p:sp>
      <p:sp>
        <p:nvSpPr>
          <p:cNvPr id="43012" name="Line 4"/>
          <p:cNvSpPr>
            <a:spLocks noChangeShapeType="1"/>
          </p:cNvSpPr>
          <p:nvPr/>
        </p:nvSpPr>
        <p:spPr bwMode="auto">
          <a:xfrm>
            <a:off x="3873500" y="1600200"/>
            <a:ext cx="990600" cy="0"/>
          </a:xfrm>
          <a:prstGeom prst="line">
            <a:avLst/>
          </a:prstGeom>
          <a:noFill/>
          <a:ln w="19050">
            <a:solidFill>
              <a:schemeClr val="tx1"/>
            </a:solidFill>
            <a:round/>
            <a:headEnd/>
            <a:tailEnd type="triangle" w="med" len="med"/>
          </a:ln>
        </p:spPr>
        <p:txBody>
          <a:bodyPr/>
          <a:lstStyle/>
          <a:p>
            <a:endParaRPr lang="id-ID"/>
          </a:p>
        </p:txBody>
      </p:sp>
      <p:sp>
        <p:nvSpPr>
          <p:cNvPr id="43013" name="Line 5"/>
          <p:cNvSpPr>
            <a:spLocks noChangeShapeType="1"/>
          </p:cNvSpPr>
          <p:nvPr/>
        </p:nvSpPr>
        <p:spPr bwMode="auto">
          <a:xfrm>
            <a:off x="2209800" y="1905000"/>
            <a:ext cx="5562600" cy="0"/>
          </a:xfrm>
          <a:prstGeom prst="line">
            <a:avLst/>
          </a:prstGeom>
          <a:noFill/>
          <a:ln w="28575">
            <a:solidFill>
              <a:schemeClr val="tx1"/>
            </a:solidFill>
            <a:round/>
            <a:headEnd/>
            <a:tailEnd/>
          </a:ln>
        </p:spPr>
        <p:txBody>
          <a:bodyPr/>
          <a:lstStyle/>
          <a:p>
            <a:endParaRPr lang="id-ID"/>
          </a:p>
        </p:txBody>
      </p:sp>
      <p:sp>
        <p:nvSpPr>
          <p:cNvPr id="43014" name="Line 6"/>
          <p:cNvSpPr>
            <a:spLocks noChangeShapeType="1"/>
          </p:cNvSpPr>
          <p:nvPr/>
        </p:nvSpPr>
        <p:spPr bwMode="auto">
          <a:xfrm>
            <a:off x="3857620" y="2214554"/>
            <a:ext cx="990600" cy="0"/>
          </a:xfrm>
          <a:prstGeom prst="line">
            <a:avLst/>
          </a:prstGeom>
          <a:noFill/>
          <a:ln w="19050">
            <a:solidFill>
              <a:schemeClr val="tx1"/>
            </a:solidFill>
            <a:round/>
            <a:headEnd/>
            <a:tailEnd type="triangle" w="med" len="med"/>
          </a:ln>
        </p:spPr>
        <p:txBody>
          <a:bodyPr/>
          <a:lstStyle/>
          <a:p>
            <a:endParaRPr lang="id-ID"/>
          </a:p>
        </p:txBody>
      </p:sp>
      <p:sp>
        <p:nvSpPr>
          <p:cNvPr id="43015" name="Text Box 8"/>
          <p:cNvSpPr txBox="1">
            <a:spLocks noChangeArrowheads="1"/>
          </p:cNvSpPr>
          <p:nvPr/>
        </p:nvSpPr>
        <p:spPr bwMode="auto">
          <a:xfrm>
            <a:off x="0" y="0"/>
            <a:ext cx="2743200" cy="466725"/>
          </a:xfrm>
          <a:prstGeom prst="rect">
            <a:avLst/>
          </a:prstGeom>
          <a:solidFill>
            <a:srgbClr val="FF00FF"/>
          </a:solidFill>
          <a:ln w="9525">
            <a:solidFill>
              <a:srgbClr val="FF00FF"/>
            </a:solidFill>
            <a:miter lim="800000"/>
            <a:headEnd/>
            <a:tailEnd/>
          </a:ln>
        </p:spPr>
        <p:txBody>
          <a:bodyPr>
            <a:spAutoFit/>
          </a:bodyPr>
          <a:lstStyle/>
          <a:p>
            <a:pPr algn="ctr">
              <a:spcBef>
                <a:spcPct val="50000"/>
              </a:spcBef>
            </a:pPr>
            <a:r>
              <a:rPr lang="en-US" sz="2400" b="1"/>
              <a:t>Jawaban</a:t>
            </a:r>
          </a:p>
        </p:txBody>
      </p:sp>
      <p:sp>
        <p:nvSpPr>
          <p:cNvPr id="43016" name="Line 9"/>
          <p:cNvSpPr>
            <a:spLocks noChangeShapeType="1"/>
          </p:cNvSpPr>
          <p:nvPr/>
        </p:nvSpPr>
        <p:spPr bwMode="auto">
          <a:xfrm>
            <a:off x="4000496" y="3143248"/>
            <a:ext cx="990600" cy="0"/>
          </a:xfrm>
          <a:prstGeom prst="line">
            <a:avLst/>
          </a:prstGeom>
          <a:noFill/>
          <a:ln w="19050">
            <a:solidFill>
              <a:schemeClr val="tx1"/>
            </a:solidFill>
            <a:round/>
            <a:headEnd/>
            <a:tailEnd type="triangle" w="med" len="med"/>
          </a:ln>
        </p:spPr>
        <p:txBody>
          <a:bodyPr/>
          <a:lstStyle/>
          <a:p>
            <a:endParaRPr lang="id-ID"/>
          </a:p>
        </p:txBody>
      </p:sp>
      <p:sp>
        <p:nvSpPr>
          <p:cNvPr id="43017" name="Line 10"/>
          <p:cNvSpPr>
            <a:spLocks noChangeShapeType="1"/>
          </p:cNvSpPr>
          <p:nvPr/>
        </p:nvSpPr>
        <p:spPr bwMode="auto">
          <a:xfrm>
            <a:off x="4000496" y="3714752"/>
            <a:ext cx="990600" cy="0"/>
          </a:xfrm>
          <a:prstGeom prst="line">
            <a:avLst/>
          </a:prstGeom>
          <a:noFill/>
          <a:ln w="19050">
            <a:solidFill>
              <a:schemeClr val="tx1"/>
            </a:solidFill>
            <a:round/>
            <a:headEnd/>
            <a:tailEnd type="triangle" w="med" len="med"/>
          </a:ln>
        </p:spPr>
        <p:txBody>
          <a:bodyPr/>
          <a:lstStyle/>
          <a:p>
            <a:endParaRPr lang="id-ID"/>
          </a:p>
        </p:txBody>
      </p:sp>
      <p:sp>
        <p:nvSpPr>
          <p:cNvPr id="43018" name="Line 11"/>
          <p:cNvSpPr>
            <a:spLocks noChangeShapeType="1"/>
          </p:cNvSpPr>
          <p:nvPr/>
        </p:nvSpPr>
        <p:spPr bwMode="auto">
          <a:xfrm>
            <a:off x="2357422" y="3929066"/>
            <a:ext cx="5486400" cy="0"/>
          </a:xfrm>
          <a:prstGeom prst="line">
            <a:avLst/>
          </a:prstGeom>
          <a:noFill/>
          <a:ln w="28575">
            <a:solidFill>
              <a:schemeClr val="tx1"/>
            </a:solidFill>
            <a:round/>
            <a:headEnd/>
            <a:tailEnd/>
          </a:ln>
        </p:spPr>
        <p:txBody>
          <a:bodyPr/>
          <a:lstStyle/>
          <a:p>
            <a:endParaRPr lang="id-ID"/>
          </a:p>
        </p:txBody>
      </p:sp>
      <p:sp>
        <p:nvSpPr>
          <p:cNvPr id="43019" name="Line 12"/>
          <p:cNvSpPr>
            <a:spLocks noChangeShapeType="1"/>
          </p:cNvSpPr>
          <p:nvPr/>
        </p:nvSpPr>
        <p:spPr bwMode="auto">
          <a:xfrm>
            <a:off x="4071934" y="4143380"/>
            <a:ext cx="990600" cy="0"/>
          </a:xfrm>
          <a:prstGeom prst="line">
            <a:avLst/>
          </a:prstGeom>
          <a:noFill/>
          <a:ln w="19050">
            <a:solidFill>
              <a:schemeClr val="tx1"/>
            </a:solidFill>
            <a:round/>
            <a:headEnd/>
            <a:tailEnd type="triangle" w="med" len="med"/>
          </a:ln>
        </p:spPr>
        <p:txBody>
          <a:bodyPr/>
          <a:lstStyle/>
          <a:p>
            <a:endParaRPr lang="id-ID"/>
          </a:p>
        </p:txBody>
      </p:sp>
      <p:sp>
        <p:nvSpPr>
          <p:cNvPr id="43020" name="Line 13"/>
          <p:cNvSpPr>
            <a:spLocks noChangeShapeType="1"/>
          </p:cNvSpPr>
          <p:nvPr/>
        </p:nvSpPr>
        <p:spPr bwMode="auto">
          <a:xfrm>
            <a:off x="3857620" y="5286388"/>
            <a:ext cx="990600" cy="0"/>
          </a:xfrm>
          <a:prstGeom prst="line">
            <a:avLst/>
          </a:prstGeom>
          <a:noFill/>
          <a:ln w="19050">
            <a:solidFill>
              <a:schemeClr val="tx1"/>
            </a:solidFill>
            <a:round/>
            <a:headEnd/>
            <a:tailEnd type="triangle" w="med" len="med"/>
          </a:ln>
        </p:spPr>
        <p:txBody>
          <a:bodyPr/>
          <a:lstStyle/>
          <a:p>
            <a:endParaRPr lang="id-ID"/>
          </a:p>
        </p:txBody>
      </p:sp>
      <p:sp>
        <p:nvSpPr>
          <p:cNvPr id="43021" name="Line 14"/>
          <p:cNvSpPr>
            <a:spLocks noChangeShapeType="1"/>
          </p:cNvSpPr>
          <p:nvPr/>
        </p:nvSpPr>
        <p:spPr bwMode="auto">
          <a:xfrm>
            <a:off x="4000496" y="5786454"/>
            <a:ext cx="990600" cy="0"/>
          </a:xfrm>
          <a:prstGeom prst="line">
            <a:avLst/>
          </a:prstGeom>
          <a:noFill/>
          <a:ln w="19050">
            <a:solidFill>
              <a:schemeClr val="tx1"/>
            </a:solidFill>
            <a:round/>
            <a:headEnd/>
            <a:tailEnd type="triangle" w="med" len="med"/>
          </a:ln>
        </p:spPr>
        <p:txBody>
          <a:bodyPr/>
          <a:lstStyle/>
          <a:p>
            <a:endParaRPr lang="id-ID"/>
          </a:p>
        </p:txBody>
      </p:sp>
      <p:sp>
        <p:nvSpPr>
          <p:cNvPr id="43022" name="Line 15"/>
          <p:cNvSpPr>
            <a:spLocks noChangeShapeType="1"/>
          </p:cNvSpPr>
          <p:nvPr/>
        </p:nvSpPr>
        <p:spPr bwMode="auto">
          <a:xfrm>
            <a:off x="1928794" y="6072206"/>
            <a:ext cx="5992812" cy="0"/>
          </a:xfrm>
          <a:prstGeom prst="line">
            <a:avLst/>
          </a:prstGeom>
          <a:noFill/>
          <a:ln w="28575">
            <a:solidFill>
              <a:schemeClr val="tx1"/>
            </a:solidFill>
            <a:round/>
            <a:headEnd/>
            <a:tailEnd/>
          </a:ln>
        </p:spPr>
        <p:txBody>
          <a:bodyPr/>
          <a:lstStyle/>
          <a:p>
            <a:endParaRPr lang="id-ID"/>
          </a:p>
        </p:txBody>
      </p:sp>
      <p:sp>
        <p:nvSpPr>
          <p:cNvPr id="43023" name="Line 16"/>
          <p:cNvSpPr>
            <a:spLocks noChangeShapeType="1"/>
          </p:cNvSpPr>
          <p:nvPr/>
        </p:nvSpPr>
        <p:spPr bwMode="auto">
          <a:xfrm>
            <a:off x="3929058" y="6286520"/>
            <a:ext cx="990600" cy="0"/>
          </a:xfrm>
          <a:prstGeom prst="line">
            <a:avLst/>
          </a:prstGeom>
          <a:noFill/>
          <a:ln w="19050">
            <a:solidFill>
              <a:schemeClr val="tx1"/>
            </a:solidFill>
            <a:round/>
            <a:headEnd/>
            <a:tailEnd type="triangle" w="med" len="med"/>
          </a:ln>
        </p:spPr>
        <p:txBody>
          <a:bodyPr/>
          <a:lstStyle/>
          <a:p>
            <a:endParaRPr lang="id-ID"/>
          </a:p>
        </p:txBody>
      </p:sp>
      <p:sp>
        <p:nvSpPr>
          <p:cNvPr id="43024" name="AutoShape 17">
            <a:hlinkClick r:id="" action="ppaction://noaction" highlightClick="1"/>
          </p:cNvPr>
          <p:cNvSpPr>
            <a:spLocks noChangeArrowheads="1"/>
          </p:cNvSpPr>
          <p:nvPr/>
        </p:nvSpPr>
        <p:spPr bwMode="auto">
          <a:xfrm>
            <a:off x="8305800" y="6477000"/>
            <a:ext cx="762000" cy="304800"/>
          </a:xfrm>
          <a:prstGeom prst="actionButtonBlank">
            <a:avLst/>
          </a:prstGeom>
          <a:solidFill>
            <a:srgbClr val="FFCC00"/>
          </a:solidFill>
          <a:ln w="28575">
            <a:noFill/>
            <a:miter lim="800000"/>
            <a:headEnd/>
            <a:tailEnd/>
          </a:ln>
        </p:spPr>
        <p:txBody>
          <a:bodyPr wrap="none" anchor="ctr"/>
          <a:lstStyle/>
          <a:p>
            <a:pPr algn="ctr"/>
            <a:r>
              <a:rPr lang="en-US">
                <a:hlinkClick r:id="rId2" action="ppaction://hlinksldjump"/>
              </a:rPr>
              <a:t>menu</a:t>
            </a:r>
            <a:endParaRPr lang="en-US"/>
          </a:p>
        </p:txBody>
      </p:sp>
      <p:sp>
        <p:nvSpPr>
          <p:cNvPr id="43025" name="AutoShape 18">
            <a:hlinkClick r:id="" action="ppaction://hlinkshowjump?jump=nextslide" highlightClick="1"/>
          </p:cNvPr>
          <p:cNvSpPr>
            <a:spLocks noChangeArrowheads="1"/>
          </p:cNvSpPr>
          <p:nvPr/>
        </p:nvSpPr>
        <p:spPr bwMode="auto">
          <a:xfrm>
            <a:off x="7620000" y="6477000"/>
            <a:ext cx="609600" cy="304800"/>
          </a:xfrm>
          <a:prstGeom prst="actionButtonForwardNext">
            <a:avLst/>
          </a:prstGeom>
          <a:solidFill>
            <a:srgbClr val="00FF00"/>
          </a:solidFill>
          <a:ln w="9525">
            <a:noFill/>
            <a:miter lim="800000"/>
            <a:headEnd/>
            <a:tailEnd/>
          </a:ln>
        </p:spPr>
        <p:txBody>
          <a:bodyPr wrap="none" anchor="ctr"/>
          <a:lstStyle/>
          <a:p>
            <a:endParaRPr lang="id-ID"/>
          </a:p>
        </p:txBody>
      </p:sp>
      <p:sp>
        <p:nvSpPr>
          <p:cNvPr id="43026" name="AutoShape 19">
            <a:hlinkClick r:id="" action="ppaction://hlinkshowjump?jump=previousslide" highlightClick="1"/>
          </p:cNvPr>
          <p:cNvSpPr>
            <a:spLocks noChangeArrowheads="1"/>
          </p:cNvSpPr>
          <p:nvPr/>
        </p:nvSpPr>
        <p:spPr bwMode="auto">
          <a:xfrm>
            <a:off x="6934200" y="6477000"/>
            <a:ext cx="609600" cy="304800"/>
          </a:xfrm>
          <a:prstGeom prst="actionButtonBackPrevious">
            <a:avLst/>
          </a:prstGeom>
          <a:solidFill>
            <a:srgbClr val="00FF00"/>
          </a:solidFill>
          <a:ln w="9525">
            <a:noFill/>
            <a:miter lim="800000"/>
            <a:headEnd/>
            <a:tailEnd/>
          </a:ln>
        </p:spPr>
        <p:txBody>
          <a:bodyPr wrap="none" anchor="ctr"/>
          <a:lstStyle/>
          <a:p>
            <a:endParaRPr lang="id-ID"/>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4"/>
          <p:cNvSpPr>
            <a:spLocks noGrp="1"/>
          </p:cNvSpPr>
          <p:nvPr>
            <p:ph idx="4294967295"/>
          </p:nvPr>
        </p:nvSpPr>
        <p:spPr>
          <a:xfrm>
            <a:off x="1905000" y="0"/>
            <a:ext cx="7239000" cy="6705600"/>
          </a:xfrm>
        </p:spPr>
        <p:txBody>
          <a:bodyPr/>
          <a:lstStyle/>
          <a:p>
            <a:pPr marL="457200" indent="-457200" algn="just" eaLnBrk="1" hangingPunct="1">
              <a:lnSpc>
                <a:spcPct val="80000"/>
              </a:lnSpc>
              <a:buFontTx/>
              <a:buNone/>
            </a:pPr>
            <a:endParaRPr lang="en-US" dirty="0" smtClean="0"/>
          </a:p>
          <a:p>
            <a:pPr marL="457200" indent="-457200" algn="just" eaLnBrk="1" hangingPunct="1">
              <a:lnSpc>
                <a:spcPct val="80000"/>
              </a:lnSpc>
              <a:buFontTx/>
              <a:buNone/>
            </a:pPr>
            <a:r>
              <a:rPr lang="en-US" sz="2800" dirty="0" err="1" smtClean="0">
                <a:solidFill>
                  <a:schemeClr val="accent2"/>
                </a:solidFill>
              </a:rPr>
              <a:t>Sifat-sifat</a:t>
            </a:r>
            <a:r>
              <a:rPr lang="en-US" sz="2800" dirty="0" smtClean="0">
                <a:solidFill>
                  <a:schemeClr val="accent2"/>
                </a:solidFill>
              </a:rPr>
              <a:t> </a:t>
            </a:r>
            <a:r>
              <a:rPr lang="en-US" sz="2800" dirty="0" err="1" smtClean="0">
                <a:solidFill>
                  <a:schemeClr val="accent2"/>
                </a:solidFill>
              </a:rPr>
              <a:t>senyawa</a:t>
            </a:r>
            <a:r>
              <a:rPr lang="en-US" sz="2800" dirty="0" smtClean="0">
                <a:solidFill>
                  <a:schemeClr val="accent2"/>
                </a:solidFill>
              </a:rPr>
              <a:t> </a:t>
            </a:r>
            <a:r>
              <a:rPr lang="en-US" sz="2800" dirty="0" err="1" smtClean="0">
                <a:solidFill>
                  <a:schemeClr val="accent2"/>
                </a:solidFill>
              </a:rPr>
              <a:t>ionik</a:t>
            </a:r>
            <a:endParaRPr lang="en-US" sz="2800" dirty="0" smtClean="0">
              <a:solidFill>
                <a:schemeClr val="accent2"/>
              </a:solidFill>
            </a:endParaRPr>
          </a:p>
          <a:p>
            <a:pPr marL="457200" indent="-457200" algn="just" eaLnBrk="1" hangingPunct="1">
              <a:lnSpc>
                <a:spcPct val="80000"/>
              </a:lnSpc>
              <a:buFontTx/>
              <a:buNone/>
            </a:pPr>
            <a:r>
              <a:rPr lang="en-US" sz="2000" dirty="0" smtClean="0"/>
              <a:t>	</a:t>
            </a:r>
          </a:p>
          <a:p>
            <a:pPr marL="457200" indent="-457200" algn="just" eaLnBrk="1" hangingPunct="1">
              <a:lnSpc>
                <a:spcPct val="80000"/>
              </a:lnSpc>
              <a:buFont typeface="Calibri" pitchFamily="34" charset="0"/>
              <a:buNone/>
            </a:pPr>
            <a:r>
              <a:rPr lang="en-US" sz="2000" dirty="0" err="1" smtClean="0">
                <a:solidFill>
                  <a:srgbClr val="009900"/>
                </a:solidFill>
              </a:rPr>
              <a:t>Daya</a:t>
            </a:r>
            <a:r>
              <a:rPr lang="en-US" sz="2000" dirty="0" smtClean="0">
                <a:solidFill>
                  <a:srgbClr val="009900"/>
                </a:solidFill>
              </a:rPr>
              <a:t> </a:t>
            </a:r>
            <a:r>
              <a:rPr lang="en-US" sz="2000" dirty="0" err="1" smtClean="0">
                <a:solidFill>
                  <a:srgbClr val="009900"/>
                </a:solidFill>
              </a:rPr>
              <a:t>hantar</a:t>
            </a:r>
            <a:r>
              <a:rPr lang="en-US" sz="2000" dirty="0" smtClean="0">
                <a:solidFill>
                  <a:srgbClr val="009900"/>
                </a:solidFill>
              </a:rPr>
              <a:t> </a:t>
            </a:r>
            <a:r>
              <a:rPr lang="en-US" sz="2000" dirty="0" err="1" smtClean="0">
                <a:solidFill>
                  <a:srgbClr val="009900"/>
                </a:solidFill>
              </a:rPr>
              <a:t>listrik</a:t>
            </a:r>
            <a:endParaRPr lang="en-US" sz="2000" dirty="0" smtClean="0">
              <a:solidFill>
                <a:srgbClr val="009900"/>
              </a:solidFill>
            </a:endParaRPr>
          </a:p>
          <a:p>
            <a:pPr marL="457200" indent="-457200" algn="just" eaLnBrk="1" hangingPunct="1">
              <a:lnSpc>
                <a:spcPct val="80000"/>
              </a:lnSpc>
              <a:buFontTx/>
              <a:buNone/>
            </a:pPr>
            <a:r>
              <a:rPr lang="en-US" sz="2000" dirty="0" smtClean="0"/>
              <a:t>	</a:t>
            </a:r>
            <a:r>
              <a:rPr lang="en-US" sz="2000" dirty="0" err="1" smtClean="0"/>
              <a:t>Padatan</a:t>
            </a:r>
            <a:r>
              <a:rPr lang="en-US" sz="2000" dirty="0" smtClean="0"/>
              <a:t> </a:t>
            </a:r>
            <a:r>
              <a:rPr lang="en-US" sz="2000" dirty="0" err="1" smtClean="0"/>
              <a:t>senyawa</a:t>
            </a:r>
            <a:r>
              <a:rPr lang="en-US" sz="2000" dirty="0" smtClean="0"/>
              <a:t> ion </a:t>
            </a:r>
            <a:r>
              <a:rPr lang="en-US" sz="2000" dirty="0" err="1" smtClean="0"/>
              <a:t>tidak</a:t>
            </a:r>
            <a:r>
              <a:rPr lang="en-US" sz="2000" dirty="0" smtClean="0"/>
              <a:t> </a:t>
            </a:r>
            <a:r>
              <a:rPr lang="en-US" sz="2000" dirty="0" err="1" smtClean="0"/>
              <a:t>dapat</a:t>
            </a:r>
            <a:r>
              <a:rPr lang="en-US" sz="2000" dirty="0" smtClean="0"/>
              <a:t> </a:t>
            </a:r>
            <a:r>
              <a:rPr lang="en-US" sz="2000" dirty="0" err="1" smtClean="0"/>
              <a:t>menghantarkan</a:t>
            </a:r>
            <a:r>
              <a:rPr lang="en-US" sz="2000" dirty="0" smtClean="0"/>
              <a:t> </a:t>
            </a:r>
            <a:r>
              <a:rPr lang="en-US" sz="2000" dirty="0" err="1" smtClean="0"/>
              <a:t>listrik</a:t>
            </a:r>
            <a:r>
              <a:rPr lang="en-US" sz="2000" dirty="0" smtClean="0"/>
              <a:t> </a:t>
            </a:r>
            <a:r>
              <a:rPr lang="en-US" sz="2000" dirty="0" err="1" smtClean="0"/>
              <a:t>karena</a:t>
            </a:r>
            <a:r>
              <a:rPr lang="en-US" sz="2000" dirty="0" smtClean="0"/>
              <a:t> </a:t>
            </a:r>
            <a:r>
              <a:rPr lang="en-US" sz="2000" dirty="0" err="1" smtClean="0"/>
              <a:t>partikel-partikel</a:t>
            </a:r>
            <a:r>
              <a:rPr lang="en-US" sz="2000" dirty="0" smtClean="0"/>
              <a:t> </a:t>
            </a:r>
            <a:r>
              <a:rPr lang="en-US" sz="2000" dirty="0" err="1" smtClean="0"/>
              <a:t>penyusunnya</a:t>
            </a:r>
            <a:r>
              <a:rPr lang="en-US" sz="2000" dirty="0" smtClean="0"/>
              <a:t> yang </a:t>
            </a:r>
            <a:r>
              <a:rPr lang="en-US" sz="2000" dirty="0" err="1" smtClean="0"/>
              <a:t>bermuatan</a:t>
            </a:r>
            <a:r>
              <a:rPr lang="en-US" sz="2000" dirty="0" smtClean="0"/>
              <a:t> (ion) </a:t>
            </a:r>
            <a:r>
              <a:rPr lang="en-US" sz="2000" dirty="0" err="1" smtClean="0"/>
              <a:t>tidak</a:t>
            </a:r>
            <a:r>
              <a:rPr lang="en-US" sz="2000" dirty="0" smtClean="0"/>
              <a:t> </a:t>
            </a:r>
            <a:r>
              <a:rPr lang="en-US" sz="2000" dirty="0" err="1" smtClean="0"/>
              <a:t>dapat</a:t>
            </a:r>
            <a:r>
              <a:rPr lang="en-US" sz="2000" dirty="0" smtClean="0"/>
              <a:t> </a:t>
            </a:r>
            <a:r>
              <a:rPr lang="en-US" sz="2000" dirty="0" err="1" smtClean="0"/>
              <a:t>bergerak</a:t>
            </a:r>
            <a:r>
              <a:rPr lang="en-US" sz="2000" dirty="0" smtClean="0"/>
              <a:t>. </a:t>
            </a:r>
          </a:p>
          <a:p>
            <a:pPr marL="457200" indent="-457200" algn="just" eaLnBrk="1" hangingPunct="1">
              <a:lnSpc>
                <a:spcPct val="80000"/>
              </a:lnSpc>
              <a:buFontTx/>
              <a:buNone/>
            </a:pPr>
            <a:r>
              <a:rPr lang="en-US" sz="2000" dirty="0" smtClean="0"/>
              <a:t>	</a:t>
            </a:r>
            <a:r>
              <a:rPr lang="en-US" sz="2000" dirty="0" err="1" smtClean="0"/>
              <a:t>Dalam</a:t>
            </a:r>
            <a:r>
              <a:rPr lang="en-US" sz="2000" dirty="0" smtClean="0"/>
              <a:t> </a:t>
            </a:r>
            <a:r>
              <a:rPr lang="en-US" sz="2000" dirty="0" err="1" smtClean="0"/>
              <a:t>keadaan</a:t>
            </a:r>
            <a:r>
              <a:rPr lang="en-US" sz="2000" dirty="0" smtClean="0"/>
              <a:t> </a:t>
            </a:r>
            <a:r>
              <a:rPr lang="en-US" sz="2000" dirty="0" err="1" smtClean="0"/>
              <a:t>leburan</a:t>
            </a:r>
            <a:r>
              <a:rPr lang="en-US" sz="2000" dirty="0" smtClean="0"/>
              <a:t>, ion-ion </a:t>
            </a:r>
            <a:r>
              <a:rPr lang="en-US" sz="2000" dirty="0" err="1" smtClean="0"/>
              <a:t>dapat</a:t>
            </a:r>
            <a:r>
              <a:rPr lang="en-US" sz="2000" dirty="0" smtClean="0"/>
              <a:t> </a:t>
            </a:r>
            <a:r>
              <a:rPr lang="en-US" sz="2000" dirty="0" err="1" smtClean="0"/>
              <a:t>bergerak</a:t>
            </a:r>
            <a:r>
              <a:rPr lang="en-US" sz="2000" dirty="0" smtClean="0"/>
              <a:t> </a:t>
            </a:r>
            <a:r>
              <a:rPr lang="en-US" sz="2000" dirty="0" err="1" smtClean="0"/>
              <a:t>bebas</a:t>
            </a:r>
            <a:r>
              <a:rPr lang="en-US" sz="2000" dirty="0" smtClean="0"/>
              <a:t> </a:t>
            </a:r>
            <a:r>
              <a:rPr lang="en-US" sz="2000" dirty="0" err="1" smtClean="0"/>
              <a:t>sehingga</a:t>
            </a:r>
            <a:r>
              <a:rPr lang="en-US" sz="2000" dirty="0" smtClean="0"/>
              <a:t> </a:t>
            </a:r>
            <a:r>
              <a:rPr lang="en-US" sz="2000" dirty="0" err="1" smtClean="0"/>
              <a:t>dapat</a:t>
            </a:r>
            <a:r>
              <a:rPr lang="en-US" sz="2000" dirty="0" smtClean="0"/>
              <a:t> </a:t>
            </a:r>
            <a:r>
              <a:rPr lang="en-US" sz="2000" dirty="0" err="1" smtClean="0"/>
              <a:t>menghantarkan</a:t>
            </a:r>
            <a:r>
              <a:rPr lang="en-US" sz="2000" dirty="0" smtClean="0"/>
              <a:t> </a:t>
            </a:r>
            <a:r>
              <a:rPr lang="en-US" sz="2000" dirty="0" err="1" smtClean="0"/>
              <a:t>arus</a:t>
            </a:r>
            <a:r>
              <a:rPr lang="en-US" sz="2000" dirty="0" smtClean="0"/>
              <a:t> </a:t>
            </a:r>
            <a:r>
              <a:rPr lang="en-US" sz="2000" dirty="0" err="1" smtClean="0"/>
              <a:t>listrik</a:t>
            </a:r>
            <a:r>
              <a:rPr lang="en-US" sz="2000" dirty="0" smtClean="0"/>
              <a:t>. </a:t>
            </a:r>
          </a:p>
          <a:p>
            <a:pPr marL="457200" indent="-457200" algn="just" eaLnBrk="1" hangingPunct="1">
              <a:lnSpc>
                <a:spcPct val="80000"/>
              </a:lnSpc>
              <a:buFontTx/>
              <a:buNone/>
            </a:pPr>
            <a:endParaRPr lang="en-US" sz="2000" dirty="0" smtClean="0">
              <a:solidFill>
                <a:srgbClr val="FF00FF"/>
              </a:solidFill>
            </a:endParaRPr>
          </a:p>
          <a:p>
            <a:pPr marL="457200" indent="-457200" algn="just" eaLnBrk="1" hangingPunct="1">
              <a:lnSpc>
                <a:spcPct val="80000"/>
              </a:lnSpc>
              <a:buFont typeface="Calibri" pitchFamily="34" charset="0"/>
              <a:buNone/>
            </a:pPr>
            <a:r>
              <a:rPr lang="en-US" sz="2000" dirty="0" err="1" smtClean="0">
                <a:solidFill>
                  <a:srgbClr val="009900"/>
                </a:solidFill>
              </a:rPr>
              <a:t>Titik</a:t>
            </a:r>
            <a:r>
              <a:rPr lang="en-US" sz="2000" dirty="0" smtClean="0">
                <a:solidFill>
                  <a:srgbClr val="009900"/>
                </a:solidFill>
              </a:rPr>
              <a:t> </a:t>
            </a:r>
            <a:r>
              <a:rPr lang="en-US" sz="2000" dirty="0" err="1" smtClean="0">
                <a:solidFill>
                  <a:srgbClr val="009900"/>
                </a:solidFill>
              </a:rPr>
              <a:t>leleh</a:t>
            </a:r>
            <a:r>
              <a:rPr lang="en-US" sz="2000" dirty="0" smtClean="0">
                <a:solidFill>
                  <a:srgbClr val="009900"/>
                </a:solidFill>
              </a:rPr>
              <a:t> </a:t>
            </a:r>
            <a:r>
              <a:rPr lang="en-US" sz="2000" dirty="0" err="1" smtClean="0">
                <a:solidFill>
                  <a:srgbClr val="009900"/>
                </a:solidFill>
              </a:rPr>
              <a:t>dan</a:t>
            </a:r>
            <a:r>
              <a:rPr lang="en-US" sz="2000" dirty="0" smtClean="0">
                <a:solidFill>
                  <a:srgbClr val="009900"/>
                </a:solidFill>
              </a:rPr>
              <a:t> </a:t>
            </a:r>
            <a:r>
              <a:rPr lang="en-US" sz="2000" dirty="0" err="1" smtClean="0">
                <a:solidFill>
                  <a:srgbClr val="009900"/>
                </a:solidFill>
              </a:rPr>
              <a:t>titik</a:t>
            </a:r>
            <a:r>
              <a:rPr lang="en-US" sz="2000" dirty="0" smtClean="0">
                <a:solidFill>
                  <a:srgbClr val="009900"/>
                </a:solidFill>
              </a:rPr>
              <a:t> </a:t>
            </a:r>
            <a:r>
              <a:rPr lang="en-US" sz="2000" dirty="0" err="1" smtClean="0">
                <a:solidFill>
                  <a:srgbClr val="009900"/>
                </a:solidFill>
              </a:rPr>
              <a:t>didih</a:t>
            </a:r>
            <a:endParaRPr lang="en-US" sz="2000" dirty="0" smtClean="0">
              <a:solidFill>
                <a:srgbClr val="009900"/>
              </a:solidFill>
            </a:endParaRPr>
          </a:p>
          <a:p>
            <a:pPr marL="457200" indent="-457200" algn="just" eaLnBrk="1" hangingPunct="1">
              <a:lnSpc>
                <a:spcPct val="80000"/>
              </a:lnSpc>
              <a:buFontTx/>
              <a:buNone/>
            </a:pPr>
            <a:r>
              <a:rPr lang="en-US" sz="2000" dirty="0" smtClean="0"/>
              <a:t>	</a:t>
            </a:r>
            <a:r>
              <a:rPr lang="en-US" sz="2000" dirty="0" err="1" smtClean="0"/>
              <a:t>Diperlukannya</a:t>
            </a:r>
            <a:r>
              <a:rPr lang="en-US" sz="2000" dirty="0" smtClean="0"/>
              <a:t> </a:t>
            </a:r>
            <a:r>
              <a:rPr lang="en-US" sz="2000" dirty="0" err="1" smtClean="0"/>
              <a:t>energi</a:t>
            </a:r>
            <a:r>
              <a:rPr lang="en-US" sz="2000" dirty="0" smtClean="0"/>
              <a:t> </a:t>
            </a:r>
            <a:r>
              <a:rPr lang="en-US" sz="2000" dirty="0" err="1" smtClean="0"/>
              <a:t>termal</a:t>
            </a:r>
            <a:r>
              <a:rPr lang="en-US" sz="2000" dirty="0" smtClean="0"/>
              <a:t> yang </a:t>
            </a:r>
            <a:r>
              <a:rPr lang="en-US" sz="2000" dirty="0" err="1" smtClean="0"/>
              <a:t>besar</a:t>
            </a:r>
            <a:r>
              <a:rPr lang="en-US" sz="2000" dirty="0" smtClean="0"/>
              <a:t> </a:t>
            </a:r>
            <a:r>
              <a:rPr lang="en-US" sz="2000" dirty="0" err="1" smtClean="0"/>
              <a:t>untuk</a:t>
            </a:r>
            <a:r>
              <a:rPr lang="en-US" sz="2000" dirty="0" smtClean="0"/>
              <a:t> </a:t>
            </a:r>
            <a:r>
              <a:rPr lang="en-US" sz="2000" dirty="0" err="1" smtClean="0"/>
              <a:t>memisahkan</a:t>
            </a:r>
            <a:r>
              <a:rPr lang="en-US" sz="2000" dirty="0" smtClean="0"/>
              <a:t> ion-ion yang </a:t>
            </a:r>
            <a:r>
              <a:rPr lang="en-US" sz="2000" dirty="0" err="1" smtClean="0"/>
              <a:t>terikat</a:t>
            </a:r>
            <a:r>
              <a:rPr lang="en-US" sz="2000" dirty="0" smtClean="0"/>
              <a:t> </a:t>
            </a:r>
            <a:r>
              <a:rPr lang="en-US" sz="2000" dirty="0" err="1" smtClean="0"/>
              <a:t>erat</a:t>
            </a:r>
            <a:r>
              <a:rPr lang="en-US" sz="2000" dirty="0" smtClean="0"/>
              <a:t> </a:t>
            </a:r>
            <a:r>
              <a:rPr lang="en-US" sz="2000" dirty="0" err="1" smtClean="0"/>
              <a:t>dalam</a:t>
            </a:r>
            <a:r>
              <a:rPr lang="en-US" sz="2000" dirty="0" smtClean="0"/>
              <a:t> </a:t>
            </a:r>
            <a:r>
              <a:rPr lang="en-US" sz="2000" dirty="0" err="1" smtClean="0"/>
              <a:t>kisi</a:t>
            </a:r>
            <a:r>
              <a:rPr lang="en-US" sz="2000" dirty="0" smtClean="0"/>
              <a:t> </a:t>
            </a:r>
            <a:r>
              <a:rPr lang="en-US" sz="2000" dirty="0" err="1" smtClean="0"/>
              <a:t>mengakibatkan</a:t>
            </a:r>
            <a:r>
              <a:rPr lang="en-US" sz="2000" dirty="0" smtClean="0"/>
              <a:t> </a:t>
            </a:r>
            <a:r>
              <a:rPr lang="en-US" sz="2000" dirty="0" err="1" smtClean="0"/>
              <a:t>titik</a:t>
            </a:r>
            <a:r>
              <a:rPr lang="en-US" sz="2000" dirty="0" smtClean="0"/>
              <a:t> </a:t>
            </a:r>
            <a:r>
              <a:rPr lang="en-US" sz="2000" dirty="0" err="1" smtClean="0"/>
              <a:t>leleh</a:t>
            </a:r>
            <a:r>
              <a:rPr lang="en-US" sz="2000" dirty="0" smtClean="0"/>
              <a:t> </a:t>
            </a:r>
            <a:r>
              <a:rPr lang="en-US" sz="2000" dirty="0" err="1" smtClean="0"/>
              <a:t>dan</a:t>
            </a:r>
            <a:r>
              <a:rPr lang="en-US" sz="2000" dirty="0" smtClean="0"/>
              <a:t> </a:t>
            </a:r>
            <a:r>
              <a:rPr lang="en-US" sz="2000" dirty="0" err="1" smtClean="0"/>
              <a:t>titik</a:t>
            </a:r>
            <a:r>
              <a:rPr lang="en-US" sz="2000" dirty="0" smtClean="0"/>
              <a:t> </a:t>
            </a:r>
            <a:r>
              <a:rPr lang="en-US" sz="2000" dirty="0" err="1" smtClean="0"/>
              <a:t>didih</a:t>
            </a:r>
            <a:r>
              <a:rPr lang="en-US" sz="2000" dirty="0" smtClean="0"/>
              <a:t> </a:t>
            </a:r>
            <a:r>
              <a:rPr lang="en-US" sz="2000" dirty="0" err="1" smtClean="0"/>
              <a:t>senyawa</a:t>
            </a:r>
            <a:r>
              <a:rPr lang="en-US" sz="2000" dirty="0" smtClean="0"/>
              <a:t> ion </a:t>
            </a:r>
            <a:r>
              <a:rPr lang="en-US" sz="2000" dirty="0" err="1" smtClean="0"/>
              <a:t>menjadi</a:t>
            </a:r>
            <a:r>
              <a:rPr lang="en-US" sz="2000" dirty="0" smtClean="0"/>
              <a:t> </a:t>
            </a:r>
            <a:r>
              <a:rPr lang="en-US" sz="2000" dirty="0" err="1" smtClean="0"/>
              <a:t>tinggi</a:t>
            </a:r>
            <a:r>
              <a:rPr lang="en-US" sz="2000" dirty="0" smtClean="0"/>
              <a:t>.</a:t>
            </a:r>
          </a:p>
          <a:p>
            <a:pPr marL="457200" indent="-457200" algn="just" eaLnBrk="1" hangingPunct="1">
              <a:lnSpc>
                <a:spcPct val="80000"/>
              </a:lnSpc>
              <a:buFontTx/>
              <a:buNone/>
            </a:pPr>
            <a:endParaRPr lang="en-US" sz="2000" dirty="0" smtClean="0">
              <a:solidFill>
                <a:srgbClr val="FF00FF"/>
              </a:solidFill>
            </a:endParaRPr>
          </a:p>
          <a:p>
            <a:pPr marL="457200" indent="-457200" algn="just" eaLnBrk="1" hangingPunct="1">
              <a:lnSpc>
                <a:spcPct val="80000"/>
              </a:lnSpc>
              <a:buFont typeface="Calibri" pitchFamily="34" charset="0"/>
              <a:buNone/>
            </a:pPr>
            <a:r>
              <a:rPr lang="en-US" sz="2000" dirty="0" err="1" smtClean="0">
                <a:solidFill>
                  <a:srgbClr val="009900"/>
                </a:solidFill>
              </a:rPr>
              <a:t>Kekerasan</a:t>
            </a:r>
            <a:endParaRPr lang="en-US" sz="2000" dirty="0" smtClean="0">
              <a:solidFill>
                <a:srgbClr val="009900"/>
              </a:solidFill>
            </a:endParaRPr>
          </a:p>
          <a:p>
            <a:pPr marL="457200" indent="-457200" algn="just" eaLnBrk="1" hangingPunct="1">
              <a:lnSpc>
                <a:spcPct val="80000"/>
              </a:lnSpc>
              <a:buFontTx/>
              <a:buNone/>
            </a:pPr>
            <a:r>
              <a:rPr lang="en-US" sz="2000" dirty="0" smtClean="0"/>
              <a:t>	</a:t>
            </a:r>
            <a:r>
              <a:rPr lang="en-US" sz="2000" dirty="0" err="1" smtClean="0"/>
              <a:t>Pada</a:t>
            </a:r>
            <a:r>
              <a:rPr lang="en-US" sz="2000" dirty="0" smtClean="0"/>
              <a:t> </a:t>
            </a:r>
            <a:r>
              <a:rPr lang="en-US" sz="2000" dirty="0" err="1" smtClean="0"/>
              <a:t>umumnya</a:t>
            </a:r>
            <a:r>
              <a:rPr lang="en-US" sz="2000" dirty="0" smtClean="0"/>
              <a:t> </a:t>
            </a:r>
            <a:r>
              <a:rPr lang="en-US" sz="2000" dirty="0" err="1" smtClean="0"/>
              <a:t>senyawa</a:t>
            </a:r>
            <a:r>
              <a:rPr lang="en-US" sz="2000" dirty="0" smtClean="0"/>
              <a:t> ion </a:t>
            </a:r>
            <a:r>
              <a:rPr lang="en-US" sz="2000" dirty="0" err="1" smtClean="0"/>
              <a:t>bersifat</a:t>
            </a:r>
            <a:r>
              <a:rPr lang="en-US" sz="2000" dirty="0" smtClean="0"/>
              <a:t> </a:t>
            </a:r>
            <a:r>
              <a:rPr lang="en-US" sz="2000" dirty="0" err="1" smtClean="0"/>
              <a:t>keras</a:t>
            </a:r>
            <a:r>
              <a:rPr lang="en-US" sz="2000" dirty="0" smtClean="0"/>
              <a:t>. </a:t>
            </a:r>
            <a:r>
              <a:rPr lang="en-US" sz="2000" dirty="0" err="1" smtClean="0"/>
              <a:t>Pada</a:t>
            </a:r>
            <a:r>
              <a:rPr lang="en-US" sz="2000" dirty="0" smtClean="0"/>
              <a:t> </a:t>
            </a:r>
            <a:r>
              <a:rPr lang="en-US" sz="2000" dirty="0" err="1" smtClean="0"/>
              <a:t>umumnya</a:t>
            </a:r>
            <a:r>
              <a:rPr lang="en-US" sz="2000" dirty="0" smtClean="0"/>
              <a:t> </a:t>
            </a:r>
            <a:r>
              <a:rPr lang="en-US" sz="2000" dirty="0" err="1" smtClean="0"/>
              <a:t>senyawa</a:t>
            </a:r>
            <a:r>
              <a:rPr lang="en-US" sz="2000" dirty="0" smtClean="0"/>
              <a:t> ion </a:t>
            </a:r>
            <a:r>
              <a:rPr lang="en-US" sz="2000" dirty="0" err="1" smtClean="0"/>
              <a:t>bersifat</a:t>
            </a:r>
            <a:r>
              <a:rPr lang="en-US" sz="2000" dirty="0" smtClean="0"/>
              <a:t> </a:t>
            </a:r>
            <a:r>
              <a:rPr lang="en-US" sz="2000" dirty="0" err="1" smtClean="0"/>
              <a:t>keras</a:t>
            </a:r>
            <a:r>
              <a:rPr lang="en-US" sz="2000" dirty="0" smtClean="0"/>
              <a:t>. </a:t>
            </a:r>
            <a:r>
              <a:rPr lang="en-US" sz="2000" dirty="0" err="1" smtClean="0"/>
              <a:t>Permukaan</a:t>
            </a:r>
            <a:r>
              <a:rPr lang="en-US" sz="2000" dirty="0" smtClean="0"/>
              <a:t> </a:t>
            </a:r>
            <a:r>
              <a:rPr lang="en-US" sz="2000" dirty="0" err="1" smtClean="0"/>
              <a:t>kristalnya</a:t>
            </a:r>
            <a:r>
              <a:rPr lang="en-US" sz="2000" dirty="0" smtClean="0"/>
              <a:t> </a:t>
            </a:r>
            <a:r>
              <a:rPr lang="en-US" sz="2000" dirty="0" err="1" smtClean="0"/>
              <a:t>tidak</a:t>
            </a:r>
            <a:r>
              <a:rPr lang="en-US" sz="2000" dirty="0" smtClean="0"/>
              <a:t> </a:t>
            </a:r>
            <a:r>
              <a:rPr lang="en-US" sz="2000" dirty="0" err="1" smtClean="0"/>
              <a:t>mudah</a:t>
            </a:r>
            <a:r>
              <a:rPr lang="en-US" sz="2000" dirty="0" smtClean="0"/>
              <a:t> </a:t>
            </a:r>
            <a:r>
              <a:rPr lang="en-US" sz="2000" dirty="0" err="1" smtClean="0"/>
              <a:t>digores</a:t>
            </a:r>
            <a:r>
              <a:rPr lang="en-US" sz="2000" dirty="0" smtClean="0"/>
              <a:t> </a:t>
            </a:r>
            <a:r>
              <a:rPr lang="en-US" sz="2000" dirty="0" err="1" smtClean="0"/>
              <a:t>karena</a:t>
            </a:r>
            <a:r>
              <a:rPr lang="en-US" sz="2000" dirty="0" smtClean="0"/>
              <a:t> on-ion </a:t>
            </a:r>
            <a:r>
              <a:rPr lang="en-US" sz="2000" dirty="0" err="1" smtClean="0"/>
              <a:t>terikat</a:t>
            </a:r>
            <a:r>
              <a:rPr lang="en-US" sz="2000" dirty="0" smtClean="0"/>
              <a:t> </a:t>
            </a:r>
            <a:r>
              <a:rPr lang="en-US" sz="2000" dirty="0" err="1" smtClean="0"/>
              <a:t>erat</a:t>
            </a:r>
            <a:r>
              <a:rPr lang="en-US" sz="2000" dirty="0" smtClean="0"/>
              <a:t> </a:t>
            </a:r>
            <a:r>
              <a:rPr lang="en-US" sz="2000" dirty="0" err="1" smtClean="0"/>
              <a:t>dalam</a:t>
            </a:r>
            <a:r>
              <a:rPr lang="en-US" sz="2000" dirty="0" smtClean="0"/>
              <a:t> </a:t>
            </a:r>
            <a:r>
              <a:rPr lang="en-US" sz="2000" dirty="0" err="1" smtClean="0"/>
              <a:t>kisi</a:t>
            </a:r>
            <a:r>
              <a:rPr lang="en-US" sz="2000" dirty="0" smtClean="0"/>
              <a:t> </a:t>
            </a:r>
            <a:r>
              <a:rPr lang="en-US" sz="2000" dirty="0" err="1" smtClean="0"/>
              <a:t>sehingga</a:t>
            </a:r>
            <a:r>
              <a:rPr lang="en-US" sz="2000" dirty="0" smtClean="0"/>
              <a:t> </a:t>
            </a:r>
            <a:r>
              <a:rPr lang="en-US" sz="2000" dirty="0" err="1" smtClean="0"/>
              <a:t>sukar</a:t>
            </a:r>
            <a:r>
              <a:rPr lang="en-US" sz="2000" dirty="0" smtClean="0"/>
              <a:t> </a:t>
            </a:r>
            <a:r>
              <a:rPr lang="en-US" sz="2000" dirty="0" err="1" smtClean="0"/>
              <a:t>bergerak</a:t>
            </a:r>
            <a:r>
              <a:rPr lang="en-US" sz="2000" dirty="0" smtClean="0"/>
              <a:t> </a:t>
            </a:r>
            <a:r>
              <a:rPr lang="en-US" sz="2000" dirty="0" err="1" smtClean="0"/>
              <a:t>dari</a:t>
            </a:r>
            <a:r>
              <a:rPr lang="en-US" sz="2000" dirty="0" smtClean="0"/>
              <a:t> </a:t>
            </a:r>
            <a:r>
              <a:rPr lang="en-US" sz="2000" dirty="0" err="1" smtClean="0"/>
              <a:t>kedudukannya</a:t>
            </a:r>
            <a:r>
              <a:rPr lang="en-US" sz="2000" dirty="0" smtClean="0"/>
              <a:t>.</a:t>
            </a:r>
          </a:p>
        </p:txBody>
      </p:sp>
      <p:sp>
        <p:nvSpPr>
          <p:cNvPr id="44035" name="AutoShape 7">
            <a:hlinkClick r:id="" action="ppaction://noaction" highlightClick="1"/>
          </p:cNvPr>
          <p:cNvSpPr>
            <a:spLocks noChangeArrowheads="1"/>
          </p:cNvSpPr>
          <p:nvPr/>
        </p:nvSpPr>
        <p:spPr bwMode="auto">
          <a:xfrm>
            <a:off x="8305800" y="6477000"/>
            <a:ext cx="762000" cy="304800"/>
          </a:xfrm>
          <a:prstGeom prst="actionButtonBlank">
            <a:avLst/>
          </a:prstGeom>
          <a:solidFill>
            <a:srgbClr val="FFCC00"/>
          </a:solidFill>
          <a:ln w="28575">
            <a:noFill/>
            <a:miter lim="800000"/>
            <a:headEnd/>
            <a:tailEnd/>
          </a:ln>
        </p:spPr>
        <p:txBody>
          <a:bodyPr wrap="none" anchor="ctr"/>
          <a:lstStyle/>
          <a:p>
            <a:pPr algn="ctr"/>
            <a:r>
              <a:rPr lang="en-US">
                <a:hlinkClick r:id="rId2" action="ppaction://hlinksldjump"/>
              </a:rPr>
              <a:t>menu</a:t>
            </a:r>
            <a:endParaRPr lang="en-US"/>
          </a:p>
        </p:txBody>
      </p:sp>
      <p:sp>
        <p:nvSpPr>
          <p:cNvPr id="44036" name="AutoShape 8">
            <a:hlinkClick r:id="" action="ppaction://hlinkshowjump?jump=nextslide" highlightClick="1"/>
          </p:cNvPr>
          <p:cNvSpPr>
            <a:spLocks noChangeArrowheads="1"/>
          </p:cNvSpPr>
          <p:nvPr/>
        </p:nvSpPr>
        <p:spPr bwMode="auto">
          <a:xfrm>
            <a:off x="7620000" y="6477000"/>
            <a:ext cx="609600" cy="304800"/>
          </a:xfrm>
          <a:prstGeom prst="actionButtonForwardNext">
            <a:avLst/>
          </a:prstGeom>
          <a:solidFill>
            <a:srgbClr val="00FF00"/>
          </a:solidFill>
          <a:ln w="9525">
            <a:noFill/>
            <a:miter lim="800000"/>
            <a:headEnd/>
            <a:tailEnd/>
          </a:ln>
        </p:spPr>
        <p:txBody>
          <a:bodyPr wrap="none" anchor="ctr"/>
          <a:lstStyle/>
          <a:p>
            <a:endParaRPr lang="id-ID"/>
          </a:p>
        </p:txBody>
      </p:sp>
      <p:sp>
        <p:nvSpPr>
          <p:cNvPr id="44037" name="AutoShape 9">
            <a:hlinkClick r:id="" action="ppaction://hlinkshowjump?jump=previousslide" highlightClick="1"/>
          </p:cNvPr>
          <p:cNvSpPr>
            <a:spLocks noChangeArrowheads="1"/>
          </p:cNvSpPr>
          <p:nvPr/>
        </p:nvSpPr>
        <p:spPr bwMode="auto">
          <a:xfrm>
            <a:off x="6934200" y="6477000"/>
            <a:ext cx="609600" cy="304800"/>
          </a:xfrm>
          <a:prstGeom prst="actionButtonBackPrevious">
            <a:avLst/>
          </a:prstGeom>
          <a:solidFill>
            <a:srgbClr val="00FF00"/>
          </a:solidFill>
          <a:ln w="9525">
            <a:noFill/>
            <a:miter lim="800000"/>
            <a:headEnd/>
            <a:tailEnd/>
          </a:ln>
        </p:spPr>
        <p:txBody>
          <a:bodyPr wrap="none" anchor="ctr"/>
          <a:lstStyle/>
          <a:p>
            <a:endParaRPr lang="id-ID"/>
          </a:p>
        </p:txBody>
      </p:sp>
      <p:sp>
        <p:nvSpPr>
          <p:cNvPr id="44038" name="Text Box 10">
            <a:hlinkClick r:id="rId3" action="ppaction://hlinksldjump"/>
          </p:cNvPr>
          <p:cNvSpPr txBox="1">
            <a:spLocks noChangeArrowheads="1"/>
          </p:cNvSpPr>
          <p:nvPr/>
        </p:nvSpPr>
        <p:spPr bwMode="auto">
          <a:xfrm>
            <a:off x="2133600" y="6400800"/>
            <a:ext cx="1295400" cy="366713"/>
          </a:xfrm>
          <a:prstGeom prst="rect">
            <a:avLst/>
          </a:prstGeom>
          <a:solidFill>
            <a:srgbClr val="FFFF66"/>
          </a:solidFill>
          <a:ln w="9525">
            <a:noFill/>
            <a:miter lim="800000"/>
            <a:headEnd/>
            <a:tailEnd/>
          </a:ln>
        </p:spPr>
        <p:txBody>
          <a:bodyPr>
            <a:spAutoFit/>
          </a:bodyPr>
          <a:lstStyle/>
          <a:p>
            <a:pPr algn="ctr">
              <a:spcBef>
                <a:spcPct val="50000"/>
              </a:spcBef>
            </a:pPr>
            <a:r>
              <a:rPr lang="en-US"/>
              <a:t>Ikatan ion</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Content Placeholder 2"/>
          <p:cNvSpPr>
            <a:spLocks noGrp="1"/>
          </p:cNvSpPr>
          <p:nvPr>
            <p:ph idx="4294967295"/>
          </p:nvPr>
        </p:nvSpPr>
        <p:spPr>
          <a:xfrm>
            <a:off x="2133600" y="304800"/>
            <a:ext cx="7010400" cy="6019800"/>
          </a:xfrm>
        </p:spPr>
        <p:txBody>
          <a:bodyPr>
            <a:normAutofit lnSpcReduction="10000"/>
          </a:bodyPr>
          <a:lstStyle/>
          <a:p>
            <a:pPr marL="514350" indent="-514350" algn="just" eaLnBrk="1" hangingPunct="1">
              <a:buFontTx/>
              <a:buNone/>
            </a:pPr>
            <a:endParaRPr lang="en-US" sz="1800" dirty="0" smtClean="0"/>
          </a:p>
          <a:p>
            <a:pPr marL="514350" indent="-514350" algn="just" eaLnBrk="1" hangingPunct="1">
              <a:buFont typeface="Calibri" pitchFamily="34" charset="0"/>
              <a:buNone/>
            </a:pPr>
            <a:r>
              <a:rPr lang="en-US" dirty="0" err="1" smtClean="0">
                <a:solidFill>
                  <a:srgbClr val="009900"/>
                </a:solidFill>
              </a:rPr>
              <a:t>Kegetasan</a:t>
            </a:r>
            <a:endParaRPr lang="en-US" dirty="0" smtClean="0">
              <a:solidFill>
                <a:srgbClr val="009900"/>
              </a:solidFill>
            </a:endParaRPr>
          </a:p>
          <a:p>
            <a:pPr marL="514350" indent="-514350" algn="just" eaLnBrk="1" hangingPunct="1">
              <a:buFontTx/>
              <a:buNone/>
            </a:pPr>
            <a:r>
              <a:rPr lang="en-US" sz="1800" dirty="0" smtClean="0">
                <a:solidFill>
                  <a:srgbClr val="009900"/>
                </a:solidFill>
              </a:rPr>
              <a:t>	</a:t>
            </a:r>
            <a:r>
              <a:rPr lang="en-US" sz="2000" dirty="0" err="1" smtClean="0"/>
              <a:t>Kebanyakan</a:t>
            </a:r>
            <a:r>
              <a:rPr lang="en-US" sz="2000" dirty="0" smtClean="0"/>
              <a:t> </a:t>
            </a:r>
            <a:r>
              <a:rPr lang="en-US" sz="2000" dirty="0" err="1" smtClean="0"/>
              <a:t>senyawa</a:t>
            </a:r>
            <a:r>
              <a:rPr lang="en-US" sz="2000" dirty="0" smtClean="0"/>
              <a:t> ion </a:t>
            </a:r>
            <a:r>
              <a:rPr lang="en-US" sz="2000" dirty="0" err="1" smtClean="0"/>
              <a:t>bersifat</a:t>
            </a:r>
            <a:r>
              <a:rPr lang="en-US" sz="2000" dirty="0" smtClean="0"/>
              <a:t> </a:t>
            </a:r>
            <a:r>
              <a:rPr lang="en-US" sz="2000" dirty="0" err="1" smtClean="0"/>
              <a:t>getas</a:t>
            </a:r>
            <a:r>
              <a:rPr lang="en-US" sz="2000" dirty="0" smtClean="0"/>
              <a:t> (</a:t>
            </a:r>
            <a:r>
              <a:rPr lang="en-US" sz="2000" i="1" dirty="0" smtClean="0"/>
              <a:t>brittle</a:t>
            </a:r>
            <a:r>
              <a:rPr lang="en-US" sz="2000" dirty="0" smtClean="0"/>
              <a:t>). </a:t>
            </a:r>
            <a:r>
              <a:rPr lang="en-US" sz="2000" dirty="0" err="1" smtClean="0"/>
              <a:t>Adanya</a:t>
            </a:r>
            <a:r>
              <a:rPr lang="en-US" sz="2000" dirty="0" smtClean="0"/>
              <a:t> </a:t>
            </a:r>
            <a:r>
              <a:rPr lang="en-US" sz="2000" dirty="0" err="1" smtClean="0"/>
              <a:t>distorsi</a:t>
            </a:r>
            <a:r>
              <a:rPr lang="en-US" sz="2000" dirty="0" smtClean="0"/>
              <a:t> </a:t>
            </a:r>
            <a:r>
              <a:rPr lang="en-US" sz="2000" dirty="0" err="1" smtClean="0"/>
              <a:t>mengakibatkan</a:t>
            </a:r>
            <a:r>
              <a:rPr lang="en-US" sz="2000" dirty="0" smtClean="0"/>
              <a:t> </a:t>
            </a:r>
            <a:r>
              <a:rPr lang="en-US" sz="2000" dirty="0" err="1" smtClean="0"/>
              <a:t>terjadi</a:t>
            </a:r>
            <a:r>
              <a:rPr lang="en-US" sz="2000" dirty="0" smtClean="0"/>
              <a:t> </a:t>
            </a:r>
            <a:r>
              <a:rPr lang="en-US" sz="2000" dirty="0" err="1" smtClean="0"/>
              <a:t>tolak-menolak</a:t>
            </a:r>
            <a:r>
              <a:rPr lang="en-US" sz="2000" dirty="0" smtClean="0"/>
              <a:t> </a:t>
            </a:r>
            <a:r>
              <a:rPr lang="en-US" sz="2000" dirty="0" err="1" smtClean="0"/>
              <a:t>antara</a:t>
            </a:r>
            <a:r>
              <a:rPr lang="en-US" sz="2000" dirty="0" smtClean="0"/>
              <a:t> ion-ion yang </a:t>
            </a:r>
            <a:r>
              <a:rPr lang="en-US" sz="2000" dirty="0" err="1" smtClean="0"/>
              <a:t>bermuatan</a:t>
            </a:r>
            <a:r>
              <a:rPr lang="en-US" sz="2000" dirty="0" smtClean="0"/>
              <a:t> </a:t>
            </a:r>
            <a:r>
              <a:rPr lang="en-US" sz="2000" dirty="0" err="1" smtClean="0"/>
              <a:t>sama</a:t>
            </a:r>
            <a:r>
              <a:rPr lang="en-US" sz="2000" dirty="0" smtClean="0"/>
              <a:t>.</a:t>
            </a:r>
          </a:p>
          <a:p>
            <a:pPr marL="514350" indent="-514350" algn="just" eaLnBrk="1" hangingPunct="1">
              <a:buFontTx/>
              <a:buNone/>
            </a:pPr>
            <a:endParaRPr lang="en-US" sz="2000" dirty="0" smtClean="0">
              <a:solidFill>
                <a:srgbClr val="FF9900"/>
              </a:solidFill>
            </a:endParaRPr>
          </a:p>
          <a:p>
            <a:pPr marL="514350" indent="-514350" algn="just" eaLnBrk="1" hangingPunct="1">
              <a:buFontTx/>
              <a:buNone/>
            </a:pPr>
            <a:endParaRPr lang="en-US" sz="1800" dirty="0" smtClean="0"/>
          </a:p>
          <a:p>
            <a:pPr marL="514350" indent="-514350" algn="just" eaLnBrk="1" hangingPunct="1">
              <a:buFontTx/>
              <a:buNone/>
            </a:pPr>
            <a:endParaRPr lang="en-US" sz="1800" dirty="0" smtClean="0"/>
          </a:p>
          <a:p>
            <a:pPr marL="514350" indent="-514350" algn="just" eaLnBrk="1" hangingPunct="1">
              <a:buFontTx/>
              <a:buNone/>
            </a:pPr>
            <a:endParaRPr lang="en-US" sz="1800" dirty="0" smtClean="0"/>
          </a:p>
          <a:p>
            <a:pPr marL="514350" indent="-514350" algn="just" eaLnBrk="1" hangingPunct="1">
              <a:buFontTx/>
              <a:buNone/>
            </a:pPr>
            <a:endParaRPr lang="en-US" sz="1800" dirty="0" smtClean="0"/>
          </a:p>
          <a:p>
            <a:pPr marL="514350" indent="-514350" algn="just" eaLnBrk="1" hangingPunct="1">
              <a:buFontTx/>
              <a:buNone/>
            </a:pPr>
            <a:endParaRPr lang="en-US" sz="1800" dirty="0" smtClean="0"/>
          </a:p>
          <a:p>
            <a:pPr marL="514350" indent="-514350" algn="just" eaLnBrk="1" hangingPunct="1">
              <a:buFontTx/>
              <a:buNone/>
            </a:pPr>
            <a:endParaRPr lang="en-US" sz="1800" dirty="0" smtClean="0"/>
          </a:p>
          <a:p>
            <a:pPr marL="514350" indent="-514350" algn="just" eaLnBrk="1" hangingPunct="1">
              <a:buFont typeface="Calibri" pitchFamily="34" charset="0"/>
              <a:buNone/>
            </a:pPr>
            <a:endParaRPr lang="en-US" sz="1800" dirty="0" smtClean="0">
              <a:solidFill>
                <a:srgbClr val="009900"/>
              </a:solidFill>
            </a:endParaRPr>
          </a:p>
          <a:p>
            <a:pPr marL="514350" indent="-514350" algn="just" eaLnBrk="1" hangingPunct="1">
              <a:buFont typeface="Calibri" pitchFamily="34" charset="0"/>
              <a:buNone/>
            </a:pPr>
            <a:r>
              <a:rPr lang="en-US" dirty="0" err="1" smtClean="0">
                <a:solidFill>
                  <a:srgbClr val="009900"/>
                </a:solidFill>
              </a:rPr>
              <a:t>Kelarutan</a:t>
            </a:r>
            <a:r>
              <a:rPr lang="en-US" sz="1800" dirty="0" smtClean="0"/>
              <a:t> </a:t>
            </a:r>
          </a:p>
          <a:p>
            <a:pPr marL="514350" indent="-514350" algn="just" eaLnBrk="1" hangingPunct="1">
              <a:buFontTx/>
              <a:buNone/>
            </a:pPr>
            <a:r>
              <a:rPr lang="en-US" sz="1800" dirty="0" smtClean="0"/>
              <a:t>	</a:t>
            </a:r>
            <a:r>
              <a:rPr lang="en-US" sz="2000" dirty="0" err="1" smtClean="0"/>
              <a:t>Pada</a:t>
            </a:r>
            <a:r>
              <a:rPr lang="en-US" sz="2000" dirty="0" smtClean="0"/>
              <a:t> </a:t>
            </a:r>
            <a:r>
              <a:rPr lang="en-US" sz="2000" dirty="0" err="1" smtClean="0"/>
              <a:t>umumnya</a:t>
            </a:r>
            <a:r>
              <a:rPr lang="en-US" sz="2000" dirty="0" smtClean="0"/>
              <a:t> </a:t>
            </a:r>
            <a:r>
              <a:rPr lang="en-US" sz="2000" dirty="0" err="1" smtClean="0"/>
              <a:t>senyawa</a:t>
            </a:r>
            <a:r>
              <a:rPr lang="en-US" sz="2000" dirty="0" smtClean="0"/>
              <a:t> ion </a:t>
            </a:r>
            <a:r>
              <a:rPr lang="en-US" sz="2000" dirty="0" err="1" smtClean="0"/>
              <a:t>mudah</a:t>
            </a:r>
            <a:r>
              <a:rPr lang="en-US" sz="2000" dirty="0" smtClean="0"/>
              <a:t> </a:t>
            </a:r>
            <a:r>
              <a:rPr lang="en-US" sz="2000" dirty="0" err="1" smtClean="0"/>
              <a:t>melarut</a:t>
            </a:r>
            <a:r>
              <a:rPr lang="en-US" sz="2000" dirty="0" smtClean="0"/>
              <a:t> </a:t>
            </a:r>
            <a:r>
              <a:rPr lang="en-US" sz="2000" dirty="0" err="1" smtClean="0"/>
              <a:t>dalam</a:t>
            </a:r>
            <a:r>
              <a:rPr lang="en-US" sz="2000" dirty="0" smtClean="0"/>
              <a:t> </a:t>
            </a:r>
            <a:r>
              <a:rPr lang="en-US" sz="2000" dirty="0" err="1" smtClean="0"/>
              <a:t>pelarut</a:t>
            </a:r>
            <a:r>
              <a:rPr lang="en-US" sz="2000" dirty="0" smtClean="0"/>
              <a:t> polar, </a:t>
            </a:r>
            <a:r>
              <a:rPr lang="en-US" sz="2000" dirty="0" err="1" smtClean="0"/>
              <a:t>tetapi</a:t>
            </a:r>
            <a:r>
              <a:rPr lang="en-US" sz="2000" dirty="0" smtClean="0"/>
              <a:t> </a:t>
            </a:r>
            <a:r>
              <a:rPr lang="en-US" sz="2000" dirty="0" err="1" smtClean="0"/>
              <a:t>tidak</a:t>
            </a:r>
            <a:r>
              <a:rPr lang="en-US" sz="2000" dirty="0" smtClean="0"/>
              <a:t> </a:t>
            </a:r>
            <a:r>
              <a:rPr lang="en-US" sz="2000" dirty="0" err="1" smtClean="0"/>
              <a:t>melarut</a:t>
            </a:r>
            <a:r>
              <a:rPr lang="en-US" sz="2000" dirty="0" smtClean="0"/>
              <a:t> </a:t>
            </a:r>
            <a:r>
              <a:rPr lang="en-US" sz="2000" dirty="0" err="1" smtClean="0"/>
              <a:t>dalam</a:t>
            </a:r>
            <a:r>
              <a:rPr lang="en-US" sz="2000" dirty="0" smtClean="0"/>
              <a:t> </a:t>
            </a:r>
            <a:r>
              <a:rPr lang="en-US" sz="2000" dirty="0" err="1" smtClean="0"/>
              <a:t>pelarut</a:t>
            </a:r>
            <a:r>
              <a:rPr lang="en-US" sz="2000" dirty="0" smtClean="0"/>
              <a:t> non-polar.</a:t>
            </a:r>
          </a:p>
          <a:p>
            <a:pPr marL="514350" indent="-514350" algn="just" eaLnBrk="1" hangingPunct="1">
              <a:buFontTx/>
              <a:buNone/>
            </a:pPr>
            <a:endParaRPr lang="en-US" sz="2000" dirty="0" smtClean="0">
              <a:solidFill>
                <a:srgbClr val="FF9900"/>
              </a:solidFill>
            </a:endParaRPr>
          </a:p>
        </p:txBody>
      </p:sp>
      <p:sp>
        <p:nvSpPr>
          <p:cNvPr id="4100" name="AutoShape 8">
            <a:hlinkClick r:id="" action="ppaction://noaction" highlightClick="1"/>
          </p:cNvPr>
          <p:cNvSpPr>
            <a:spLocks noChangeArrowheads="1"/>
          </p:cNvSpPr>
          <p:nvPr/>
        </p:nvSpPr>
        <p:spPr bwMode="auto">
          <a:xfrm>
            <a:off x="8305800" y="6477000"/>
            <a:ext cx="762000" cy="304800"/>
          </a:xfrm>
          <a:prstGeom prst="actionButtonBlank">
            <a:avLst/>
          </a:prstGeom>
          <a:solidFill>
            <a:srgbClr val="FFCC00"/>
          </a:solidFill>
          <a:ln w="28575">
            <a:noFill/>
            <a:miter lim="800000"/>
            <a:headEnd/>
            <a:tailEnd/>
          </a:ln>
        </p:spPr>
        <p:txBody>
          <a:bodyPr wrap="none" anchor="ctr"/>
          <a:lstStyle/>
          <a:p>
            <a:pPr algn="ctr"/>
            <a:r>
              <a:rPr lang="en-US">
                <a:hlinkClick r:id="rId4" action="ppaction://hlinksldjump"/>
              </a:rPr>
              <a:t>menu</a:t>
            </a:r>
            <a:endParaRPr lang="en-US"/>
          </a:p>
        </p:txBody>
      </p:sp>
      <p:sp>
        <p:nvSpPr>
          <p:cNvPr id="4101" name="AutoShape 9">
            <a:hlinkClick r:id="" action="ppaction://hlinkshowjump?jump=nextslide" highlightClick="1"/>
          </p:cNvPr>
          <p:cNvSpPr>
            <a:spLocks noChangeArrowheads="1"/>
          </p:cNvSpPr>
          <p:nvPr/>
        </p:nvSpPr>
        <p:spPr bwMode="auto">
          <a:xfrm>
            <a:off x="7620000" y="6477000"/>
            <a:ext cx="609600" cy="304800"/>
          </a:xfrm>
          <a:prstGeom prst="actionButtonForwardNext">
            <a:avLst/>
          </a:prstGeom>
          <a:solidFill>
            <a:srgbClr val="00FF00"/>
          </a:solidFill>
          <a:ln w="9525">
            <a:noFill/>
            <a:miter lim="800000"/>
            <a:headEnd/>
            <a:tailEnd/>
          </a:ln>
        </p:spPr>
        <p:txBody>
          <a:bodyPr wrap="none" anchor="ctr"/>
          <a:lstStyle/>
          <a:p>
            <a:endParaRPr lang="id-ID"/>
          </a:p>
        </p:txBody>
      </p:sp>
      <p:sp>
        <p:nvSpPr>
          <p:cNvPr id="4102" name="AutoShape 10">
            <a:hlinkClick r:id="" action="ppaction://hlinkshowjump?jump=previousslide" highlightClick="1"/>
          </p:cNvPr>
          <p:cNvSpPr>
            <a:spLocks noChangeArrowheads="1"/>
          </p:cNvSpPr>
          <p:nvPr/>
        </p:nvSpPr>
        <p:spPr bwMode="auto">
          <a:xfrm>
            <a:off x="6934200" y="6477000"/>
            <a:ext cx="609600" cy="304800"/>
          </a:xfrm>
          <a:prstGeom prst="actionButtonBackPrevious">
            <a:avLst/>
          </a:prstGeom>
          <a:solidFill>
            <a:srgbClr val="00FF00"/>
          </a:solidFill>
          <a:ln w="9525">
            <a:noFill/>
            <a:miter lim="800000"/>
            <a:headEnd/>
            <a:tailEnd/>
          </a:ln>
        </p:spPr>
        <p:txBody>
          <a:bodyPr wrap="none" anchor="ctr"/>
          <a:lstStyle/>
          <a:p>
            <a:endParaRPr lang="id-ID"/>
          </a:p>
        </p:txBody>
      </p:sp>
    </p:spTree>
    <p:controls>
      <p:control spid="2050" r:id="rId2" imgW="4343409" imgH="2514605"/>
    </p:controls>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295400" y="685800"/>
            <a:ext cx="3429000" cy="457200"/>
          </a:xfrm>
          <a:solidFill>
            <a:srgbClr val="FF00FF"/>
          </a:solidFill>
        </p:spPr>
        <p:txBody>
          <a:bodyPr>
            <a:normAutofit fontScale="90000"/>
          </a:bodyPr>
          <a:lstStyle/>
          <a:p>
            <a:pPr algn="ctr" eaLnBrk="1" hangingPunct="1"/>
            <a:r>
              <a:rPr lang="en-US" sz="2800" smtClean="0">
                <a:solidFill>
                  <a:schemeClr val="accent2"/>
                </a:solidFill>
                <a:cs typeface="Tahoma" pitchFamily="34" charset="0"/>
              </a:rPr>
              <a:t>Contoh Soal 1</a:t>
            </a:r>
          </a:p>
        </p:txBody>
      </p:sp>
      <p:sp>
        <p:nvSpPr>
          <p:cNvPr id="45059" name="Rectangle 3"/>
          <p:cNvSpPr>
            <a:spLocks noGrp="1" noChangeArrowheads="1"/>
          </p:cNvSpPr>
          <p:nvPr>
            <p:ph idx="1"/>
          </p:nvPr>
        </p:nvSpPr>
        <p:spPr>
          <a:xfrm>
            <a:off x="1219200" y="1295400"/>
            <a:ext cx="7696200" cy="4038600"/>
          </a:xfrm>
        </p:spPr>
        <p:txBody>
          <a:bodyPr>
            <a:normAutofit fontScale="85000" lnSpcReduction="10000"/>
          </a:bodyPr>
          <a:lstStyle/>
          <a:p>
            <a:pPr marL="0" indent="0" eaLnBrk="1" hangingPunct="1">
              <a:buFontTx/>
              <a:buNone/>
            </a:pPr>
            <a:r>
              <a:rPr lang="en-US" smtClean="0">
                <a:solidFill>
                  <a:srgbClr val="CC3300"/>
                </a:solidFill>
              </a:rPr>
              <a:t>Tunjukkan besarnya afinitas elektron Brom pada pembentukan kristal ion KBr, bila diketahui:</a:t>
            </a:r>
          </a:p>
          <a:p>
            <a:pPr marL="0" indent="0" eaLnBrk="1" hangingPunct="1">
              <a:buFontTx/>
              <a:buNone/>
            </a:pPr>
            <a:endParaRPr lang="en-US" smtClean="0">
              <a:solidFill>
                <a:srgbClr val="CC3300"/>
              </a:solidFill>
            </a:endParaRPr>
          </a:p>
          <a:p>
            <a:pPr marL="0" indent="0" eaLnBrk="1" hangingPunct="1">
              <a:buFontTx/>
              <a:buNone/>
            </a:pPr>
            <a:r>
              <a:rPr lang="en-US" smtClean="0">
                <a:solidFill>
                  <a:srgbClr val="009900"/>
                </a:solidFill>
              </a:rPr>
              <a:t>Kalor pembentukan KBr(</a:t>
            </a:r>
            <a:r>
              <a:rPr lang="en-US" i="1" smtClean="0">
                <a:solidFill>
                  <a:srgbClr val="009900"/>
                </a:solidFill>
              </a:rPr>
              <a:t>s</a:t>
            </a:r>
            <a:r>
              <a:rPr lang="en-US" smtClean="0">
                <a:solidFill>
                  <a:srgbClr val="009900"/>
                </a:solidFill>
              </a:rPr>
              <a:t>), ∆Hf 	= -392	 kJ/mol</a:t>
            </a:r>
          </a:p>
          <a:p>
            <a:pPr marL="0" indent="0" eaLnBrk="1" hangingPunct="1">
              <a:buFontTx/>
              <a:buNone/>
            </a:pPr>
            <a:r>
              <a:rPr lang="en-US" smtClean="0">
                <a:solidFill>
                  <a:srgbClr val="009900"/>
                </a:solidFill>
              </a:rPr>
              <a:t>Energi ionisasi K(</a:t>
            </a:r>
            <a:r>
              <a:rPr lang="en-US" i="1" smtClean="0">
                <a:solidFill>
                  <a:srgbClr val="009900"/>
                </a:solidFill>
              </a:rPr>
              <a:t>g</a:t>
            </a:r>
            <a:r>
              <a:rPr lang="en-US" smtClean="0">
                <a:solidFill>
                  <a:srgbClr val="009900"/>
                </a:solidFill>
              </a:rPr>
              <a:t>), I 			= +418 kJ/mol</a:t>
            </a:r>
          </a:p>
          <a:p>
            <a:pPr marL="0" indent="0" eaLnBrk="1" hangingPunct="1">
              <a:buFontTx/>
              <a:buNone/>
            </a:pPr>
            <a:r>
              <a:rPr lang="en-US" smtClean="0">
                <a:solidFill>
                  <a:srgbClr val="009900"/>
                </a:solidFill>
              </a:rPr>
              <a:t>Kalor penguapan Br</a:t>
            </a:r>
            <a:r>
              <a:rPr lang="en-US" baseline="-25000" smtClean="0">
                <a:solidFill>
                  <a:srgbClr val="009900"/>
                </a:solidFill>
              </a:rPr>
              <a:t>2</a:t>
            </a:r>
            <a:r>
              <a:rPr lang="en-US" smtClean="0">
                <a:solidFill>
                  <a:srgbClr val="009900"/>
                </a:solidFill>
              </a:rPr>
              <a:t>(</a:t>
            </a:r>
            <a:r>
              <a:rPr lang="en-US" i="1" smtClean="0">
                <a:solidFill>
                  <a:srgbClr val="009900"/>
                </a:solidFill>
              </a:rPr>
              <a:t>l</a:t>
            </a:r>
            <a:r>
              <a:rPr lang="en-US" smtClean="0">
                <a:solidFill>
                  <a:srgbClr val="009900"/>
                </a:solidFill>
              </a:rPr>
              <a:t>), L 		= +31   kJ/mol</a:t>
            </a:r>
          </a:p>
          <a:p>
            <a:pPr marL="0" indent="0" eaLnBrk="1" hangingPunct="1">
              <a:buFontTx/>
              <a:buNone/>
            </a:pPr>
            <a:r>
              <a:rPr lang="en-US" smtClean="0">
                <a:solidFill>
                  <a:srgbClr val="009900"/>
                </a:solidFill>
              </a:rPr>
              <a:t>Kalor sublimasi K(</a:t>
            </a:r>
            <a:r>
              <a:rPr lang="en-US" i="1" smtClean="0">
                <a:solidFill>
                  <a:srgbClr val="009900"/>
                </a:solidFill>
              </a:rPr>
              <a:t>s</a:t>
            </a:r>
            <a:r>
              <a:rPr lang="en-US" smtClean="0">
                <a:solidFill>
                  <a:srgbClr val="009900"/>
                </a:solidFill>
              </a:rPr>
              <a:t>), S			= +90   kJ/mol</a:t>
            </a:r>
          </a:p>
          <a:p>
            <a:pPr marL="0" indent="0" eaLnBrk="1" hangingPunct="1">
              <a:buFontTx/>
              <a:buNone/>
            </a:pPr>
            <a:r>
              <a:rPr lang="en-US" smtClean="0">
                <a:solidFill>
                  <a:srgbClr val="009900"/>
                </a:solidFill>
              </a:rPr>
              <a:t>Kalor disosiasi Br</a:t>
            </a:r>
            <a:r>
              <a:rPr lang="en-US" baseline="-25000" smtClean="0">
                <a:solidFill>
                  <a:srgbClr val="009900"/>
                </a:solidFill>
              </a:rPr>
              <a:t>2</a:t>
            </a:r>
            <a:r>
              <a:rPr lang="en-US" smtClean="0">
                <a:solidFill>
                  <a:srgbClr val="009900"/>
                </a:solidFill>
              </a:rPr>
              <a:t>(g), D			= +190 kJ/mol</a:t>
            </a:r>
          </a:p>
          <a:p>
            <a:pPr marL="0" indent="0" eaLnBrk="1" hangingPunct="1">
              <a:buFontTx/>
              <a:buNone/>
            </a:pPr>
            <a:r>
              <a:rPr lang="en-US" smtClean="0">
                <a:solidFill>
                  <a:srgbClr val="009900"/>
                </a:solidFill>
              </a:rPr>
              <a:t>Energi kisi KBr, µ				= -666  kJ/mol</a:t>
            </a:r>
          </a:p>
        </p:txBody>
      </p:sp>
      <p:sp>
        <p:nvSpPr>
          <p:cNvPr id="45060" name="Rectangle 7"/>
          <p:cNvSpPr>
            <a:spLocks noChangeArrowheads="1"/>
          </p:cNvSpPr>
          <p:nvPr/>
        </p:nvSpPr>
        <p:spPr bwMode="auto">
          <a:xfrm>
            <a:off x="5334000" y="6477000"/>
            <a:ext cx="1524000" cy="304800"/>
          </a:xfrm>
          <a:prstGeom prst="rect">
            <a:avLst/>
          </a:prstGeom>
          <a:solidFill>
            <a:srgbClr val="FF00FF"/>
          </a:solidFill>
          <a:ln w="9525">
            <a:noFill/>
            <a:miter lim="800000"/>
            <a:headEnd/>
            <a:tailEnd/>
          </a:ln>
        </p:spPr>
        <p:txBody>
          <a:bodyPr anchor="ctr"/>
          <a:lstStyle/>
          <a:p>
            <a:pPr algn="ctr"/>
            <a:r>
              <a:rPr lang="en-US" sz="1400" b="1">
                <a:latin typeface="Tahoma" pitchFamily="34" charset="0"/>
                <a:hlinkClick r:id="rId2" action="ppaction://hlinksldjump"/>
              </a:rPr>
              <a:t>JAWABAN:</a:t>
            </a:r>
            <a:endParaRPr lang="en-US" sz="1400" b="1">
              <a:latin typeface="Tahoma" pitchFamily="34" charset="0"/>
            </a:endParaRPr>
          </a:p>
        </p:txBody>
      </p:sp>
      <p:sp>
        <p:nvSpPr>
          <p:cNvPr id="45061" name="AutoShape 8">
            <a:hlinkClick r:id="" action="ppaction://noaction" highlightClick="1"/>
          </p:cNvPr>
          <p:cNvSpPr>
            <a:spLocks noChangeArrowheads="1"/>
          </p:cNvSpPr>
          <p:nvPr/>
        </p:nvSpPr>
        <p:spPr bwMode="auto">
          <a:xfrm>
            <a:off x="8305800" y="6477000"/>
            <a:ext cx="762000" cy="304800"/>
          </a:xfrm>
          <a:prstGeom prst="actionButtonBlank">
            <a:avLst/>
          </a:prstGeom>
          <a:solidFill>
            <a:srgbClr val="FFCC00"/>
          </a:solidFill>
          <a:ln w="28575">
            <a:noFill/>
            <a:miter lim="800000"/>
            <a:headEnd/>
            <a:tailEnd/>
          </a:ln>
        </p:spPr>
        <p:txBody>
          <a:bodyPr wrap="none" anchor="ctr"/>
          <a:lstStyle/>
          <a:p>
            <a:pPr algn="ctr"/>
            <a:r>
              <a:rPr lang="en-US">
                <a:hlinkClick r:id="rId3" action="ppaction://hlinksldjump"/>
              </a:rPr>
              <a:t>menu</a:t>
            </a:r>
            <a:endParaRPr lang="en-US"/>
          </a:p>
        </p:txBody>
      </p:sp>
      <p:sp>
        <p:nvSpPr>
          <p:cNvPr id="45062" name="AutoShape 9">
            <a:hlinkClick r:id="" action="ppaction://hlinkshowjump?jump=nextslide" highlightClick="1"/>
          </p:cNvPr>
          <p:cNvSpPr>
            <a:spLocks noChangeArrowheads="1"/>
          </p:cNvSpPr>
          <p:nvPr/>
        </p:nvSpPr>
        <p:spPr bwMode="auto">
          <a:xfrm>
            <a:off x="7620000" y="6477000"/>
            <a:ext cx="609600" cy="304800"/>
          </a:xfrm>
          <a:prstGeom prst="actionButtonForwardNext">
            <a:avLst/>
          </a:prstGeom>
          <a:solidFill>
            <a:srgbClr val="00FF00"/>
          </a:solidFill>
          <a:ln w="9525">
            <a:noFill/>
            <a:miter lim="800000"/>
            <a:headEnd/>
            <a:tailEnd/>
          </a:ln>
        </p:spPr>
        <p:txBody>
          <a:bodyPr wrap="none" anchor="ctr"/>
          <a:lstStyle/>
          <a:p>
            <a:endParaRPr lang="id-ID"/>
          </a:p>
        </p:txBody>
      </p:sp>
      <p:sp>
        <p:nvSpPr>
          <p:cNvPr id="45063" name="AutoShape 10">
            <a:hlinkClick r:id="" action="ppaction://hlinkshowjump?jump=previousslide" highlightClick="1"/>
          </p:cNvPr>
          <p:cNvSpPr>
            <a:spLocks noChangeArrowheads="1"/>
          </p:cNvSpPr>
          <p:nvPr/>
        </p:nvSpPr>
        <p:spPr bwMode="auto">
          <a:xfrm>
            <a:off x="6934200" y="6477000"/>
            <a:ext cx="609600" cy="304800"/>
          </a:xfrm>
          <a:prstGeom prst="actionButtonBackPrevious">
            <a:avLst/>
          </a:prstGeom>
          <a:solidFill>
            <a:srgbClr val="00FF00"/>
          </a:solidFill>
          <a:ln w="9525">
            <a:noFill/>
            <a:miter lim="800000"/>
            <a:headEnd/>
            <a:tailEnd/>
          </a:ln>
        </p:spPr>
        <p:txBody>
          <a:bodyPr wrap="none" anchor="ctr"/>
          <a:lstStyle/>
          <a:p>
            <a:endParaRPr lang="id-ID"/>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idx="4294967295"/>
          </p:nvPr>
        </p:nvSpPr>
        <p:spPr>
          <a:xfrm>
            <a:off x="0" y="0"/>
            <a:ext cx="8229600" cy="1143000"/>
          </a:xfrm>
        </p:spPr>
        <p:txBody>
          <a:bodyPr lIns="0" rIns="0" bIns="0" anchor="b"/>
          <a:lstStyle/>
          <a:p>
            <a:pPr eaLnBrk="1" hangingPunct="1"/>
            <a:r>
              <a:rPr lang="en-US" dirty="0" err="1" smtClean="0"/>
              <a:t>Pendahuluan</a:t>
            </a:r>
            <a:r>
              <a:rPr lang="en-US" dirty="0" smtClean="0"/>
              <a:t> </a:t>
            </a:r>
          </a:p>
        </p:txBody>
      </p:sp>
      <p:sp>
        <p:nvSpPr>
          <p:cNvPr id="29699" name="Content Placeholder 2"/>
          <p:cNvSpPr>
            <a:spLocks noGrp="1"/>
          </p:cNvSpPr>
          <p:nvPr>
            <p:ph idx="4294967295"/>
          </p:nvPr>
        </p:nvSpPr>
        <p:spPr>
          <a:xfrm>
            <a:off x="0" y="1214438"/>
            <a:ext cx="5116513" cy="5414962"/>
          </a:xfrm>
        </p:spPr>
        <p:txBody>
          <a:bodyPr>
            <a:normAutofit fontScale="85000" lnSpcReduction="20000"/>
          </a:bodyPr>
          <a:lstStyle/>
          <a:p>
            <a:pPr algn="just" eaLnBrk="1" hangingPunct="1">
              <a:buFontTx/>
              <a:buNone/>
            </a:pPr>
            <a:r>
              <a:rPr lang="en-US" b="0" dirty="0" smtClean="0">
                <a:solidFill>
                  <a:schemeClr val="hlink"/>
                </a:solidFill>
              </a:rPr>
              <a:t>	</a:t>
            </a:r>
            <a:r>
              <a:rPr lang="en-US" b="0" dirty="0" err="1" smtClean="0"/>
              <a:t>Unsur-unsur</a:t>
            </a:r>
            <a:r>
              <a:rPr lang="en-US" b="0" dirty="0" smtClean="0"/>
              <a:t> yang </a:t>
            </a:r>
            <a:r>
              <a:rPr lang="en-US" b="0" dirty="0" err="1" smtClean="0"/>
              <a:t>terdapat</a:t>
            </a:r>
            <a:r>
              <a:rPr lang="en-US" b="0" dirty="0" smtClean="0"/>
              <a:t> </a:t>
            </a:r>
            <a:r>
              <a:rPr lang="en-US" b="0" dirty="0" err="1" smtClean="0"/>
              <a:t>di</a:t>
            </a:r>
            <a:r>
              <a:rPr lang="en-US" b="0" dirty="0" smtClean="0"/>
              <a:t> </a:t>
            </a:r>
            <a:r>
              <a:rPr lang="en-US" b="0" dirty="0" err="1" smtClean="0"/>
              <a:t>alam</a:t>
            </a:r>
            <a:r>
              <a:rPr lang="en-US" b="0" dirty="0" smtClean="0"/>
              <a:t>, </a:t>
            </a:r>
            <a:r>
              <a:rPr lang="en-US" b="0" dirty="0" err="1" smtClean="0"/>
              <a:t>sebagian</a:t>
            </a:r>
            <a:r>
              <a:rPr lang="en-US" b="0" dirty="0" smtClean="0"/>
              <a:t> </a:t>
            </a:r>
            <a:r>
              <a:rPr lang="en-US" b="0" dirty="0" err="1" smtClean="0"/>
              <a:t>tidak</a:t>
            </a:r>
            <a:r>
              <a:rPr lang="en-US" b="0" dirty="0" smtClean="0"/>
              <a:t> </a:t>
            </a:r>
            <a:r>
              <a:rPr lang="en-US" b="0" dirty="0" err="1" smtClean="0"/>
              <a:t>stabil</a:t>
            </a:r>
            <a:r>
              <a:rPr lang="en-US" b="0" dirty="0" smtClean="0"/>
              <a:t>. </a:t>
            </a:r>
            <a:r>
              <a:rPr lang="en-US" b="0" dirty="0" err="1" smtClean="0"/>
              <a:t>unsur-unsur</a:t>
            </a:r>
            <a:r>
              <a:rPr lang="en-US" b="0" dirty="0" smtClean="0"/>
              <a:t> </a:t>
            </a:r>
            <a:r>
              <a:rPr lang="en-US" b="0" dirty="0" err="1" smtClean="0"/>
              <a:t>dikatakan</a:t>
            </a:r>
            <a:r>
              <a:rPr lang="en-US" b="0" dirty="0" smtClean="0"/>
              <a:t> </a:t>
            </a:r>
            <a:r>
              <a:rPr lang="en-US" b="0" dirty="0" err="1" smtClean="0"/>
              <a:t>stabil</a:t>
            </a:r>
            <a:r>
              <a:rPr lang="en-US" b="0" dirty="0" smtClean="0"/>
              <a:t> </a:t>
            </a:r>
            <a:r>
              <a:rPr lang="en-US" b="0" dirty="0" err="1" smtClean="0"/>
              <a:t>apabila</a:t>
            </a:r>
            <a:r>
              <a:rPr lang="en-US" b="0" dirty="0" smtClean="0"/>
              <a:t> </a:t>
            </a:r>
            <a:r>
              <a:rPr lang="en-US" b="0" dirty="0" err="1" smtClean="0"/>
              <a:t>mengikuti</a:t>
            </a:r>
            <a:r>
              <a:rPr lang="en-US" b="0" dirty="0" smtClean="0"/>
              <a:t> </a:t>
            </a:r>
            <a:r>
              <a:rPr lang="en-US" b="0" dirty="0" err="1" smtClean="0"/>
              <a:t>aturan</a:t>
            </a:r>
            <a:r>
              <a:rPr lang="en-US" b="0" dirty="0" smtClean="0"/>
              <a:t> </a:t>
            </a:r>
            <a:r>
              <a:rPr lang="en-US" b="0" dirty="0" err="1" smtClean="0"/>
              <a:t>oktet</a:t>
            </a:r>
            <a:r>
              <a:rPr lang="en-US" b="0" dirty="0" smtClean="0"/>
              <a:t> </a:t>
            </a:r>
            <a:r>
              <a:rPr lang="en-US" b="0" dirty="0" err="1" smtClean="0"/>
              <a:t>atau</a:t>
            </a:r>
            <a:r>
              <a:rPr lang="en-US" b="0" dirty="0" smtClean="0"/>
              <a:t> duplet. </a:t>
            </a:r>
            <a:r>
              <a:rPr lang="en-US" b="0" dirty="0" err="1" smtClean="0"/>
              <a:t>Aturan</a:t>
            </a:r>
            <a:r>
              <a:rPr lang="en-US" b="0" dirty="0" smtClean="0"/>
              <a:t> </a:t>
            </a:r>
            <a:r>
              <a:rPr lang="en-US" b="0" dirty="0" err="1" smtClean="0"/>
              <a:t>oktet</a:t>
            </a:r>
            <a:r>
              <a:rPr lang="en-US" b="0" dirty="0" smtClean="0"/>
              <a:t> </a:t>
            </a:r>
            <a:r>
              <a:rPr lang="en-US" b="0" dirty="0" err="1" smtClean="0"/>
              <a:t>menyatakan</a:t>
            </a:r>
            <a:r>
              <a:rPr lang="en-US" b="0" dirty="0" smtClean="0"/>
              <a:t> </a:t>
            </a:r>
            <a:r>
              <a:rPr lang="en-US" b="0" dirty="0" err="1" smtClean="0"/>
              <a:t>bahwa</a:t>
            </a:r>
            <a:r>
              <a:rPr lang="en-US" b="0" dirty="0" smtClean="0"/>
              <a:t> </a:t>
            </a:r>
            <a:r>
              <a:rPr lang="en-US" b="0" dirty="0" err="1" smtClean="0"/>
              <a:t>unsur</a:t>
            </a:r>
            <a:r>
              <a:rPr lang="en-US" b="0" dirty="0" smtClean="0"/>
              <a:t> yang </a:t>
            </a:r>
            <a:r>
              <a:rPr lang="en-US" b="0" dirty="0" err="1" smtClean="0"/>
              <a:t>stabil</a:t>
            </a:r>
            <a:r>
              <a:rPr lang="en-US" b="0" dirty="0" smtClean="0"/>
              <a:t> </a:t>
            </a:r>
            <a:r>
              <a:rPr lang="en-US" b="0" dirty="0" err="1" smtClean="0"/>
              <a:t>adalah</a:t>
            </a:r>
            <a:r>
              <a:rPr lang="en-US" b="0" dirty="0" smtClean="0"/>
              <a:t> </a:t>
            </a:r>
            <a:r>
              <a:rPr lang="en-US" b="0" dirty="0" err="1" smtClean="0"/>
              <a:t>unsur</a:t>
            </a:r>
            <a:r>
              <a:rPr lang="en-US" b="0" dirty="0" smtClean="0"/>
              <a:t> yang </a:t>
            </a:r>
            <a:r>
              <a:rPr lang="en-US" b="0" dirty="0" err="1" smtClean="0"/>
              <a:t>mempunyai</a:t>
            </a:r>
            <a:r>
              <a:rPr lang="en-US" b="0" dirty="0" smtClean="0"/>
              <a:t> </a:t>
            </a:r>
            <a:r>
              <a:rPr lang="en-US" b="0" dirty="0" err="1" smtClean="0"/>
              <a:t>elektron</a:t>
            </a:r>
            <a:r>
              <a:rPr lang="en-US" b="0" dirty="0" smtClean="0"/>
              <a:t> </a:t>
            </a:r>
            <a:r>
              <a:rPr lang="en-US" b="0" dirty="0" err="1" smtClean="0"/>
              <a:t>valensi</a:t>
            </a:r>
            <a:r>
              <a:rPr lang="en-US" b="0" dirty="0" smtClean="0"/>
              <a:t> (</a:t>
            </a:r>
            <a:r>
              <a:rPr lang="en-US" b="0" dirty="0" err="1" smtClean="0"/>
              <a:t>terluar</a:t>
            </a:r>
            <a:r>
              <a:rPr lang="en-US" b="0" dirty="0" smtClean="0"/>
              <a:t>) </a:t>
            </a:r>
            <a:r>
              <a:rPr lang="en-US" b="0" dirty="0" err="1" smtClean="0"/>
              <a:t>sejumlah</a:t>
            </a:r>
            <a:r>
              <a:rPr lang="en-US" b="0" dirty="0" smtClean="0"/>
              <a:t> 8 </a:t>
            </a:r>
            <a:r>
              <a:rPr lang="en-US" b="0" dirty="0" err="1" smtClean="0"/>
              <a:t>elektron</a:t>
            </a:r>
            <a:r>
              <a:rPr lang="en-US" b="0" dirty="0" smtClean="0"/>
              <a:t>. </a:t>
            </a:r>
            <a:r>
              <a:rPr lang="en-US" b="0" dirty="0" err="1" smtClean="0"/>
              <a:t>Untuk</a:t>
            </a:r>
            <a:r>
              <a:rPr lang="en-US" b="0" dirty="0" smtClean="0"/>
              <a:t> </a:t>
            </a:r>
            <a:r>
              <a:rPr lang="en-US" b="0" dirty="0" err="1" smtClean="0"/>
              <a:t>mencapai</a:t>
            </a:r>
            <a:r>
              <a:rPr lang="en-US" b="0" dirty="0" smtClean="0"/>
              <a:t> </a:t>
            </a:r>
            <a:r>
              <a:rPr lang="en-US" b="0" dirty="0" err="1" smtClean="0"/>
              <a:t>aturan</a:t>
            </a:r>
            <a:r>
              <a:rPr lang="en-US" b="0" dirty="0" smtClean="0"/>
              <a:t> </a:t>
            </a:r>
            <a:r>
              <a:rPr lang="en-US" b="0" dirty="0" err="1" smtClean="0"/>
              <a:t>ini</a:t>
            </a:r>
            <a:r>
              <a:rPr lang="en-US" b="0" dirty="0" smtClean="0"/>
              <a:t>, </a:t>
            </a:r>
            <a:r>
              <a:rPr lang="en-US" b="0" dirty="0" err="1" smtClean="0"/>
              <a:t>unsur</a:t>
            </a:r>
            <a:r>
              <a:rPr lang="en-US" b="0" dirty="0" smtClean="0"/>
              <a:t> </a:t>
            </a:r>
            <a:r>
              <a:rPr lang="en-US" b="0" dirty="0" err="1" smtClean="0"/>
              <a:t>dapat</a:t>
            </a:r>
            <a:r>
              <a:rPr lang="en-US" b="0" dirty="0" smtClean="0"/>
              <a:t> </a:t>
            </a:r>
            <a:r>
              <a:rPr lang="en-US" b="0" dirty="0" err="1" smtClean="0"/>
              <a:t>berikatan</a:t>
            </a:r>
            <a:r>
              <a:rPr lang="en-US" b="0" dirty="0" smtClean="0"/>
              <a:t> </a:t>
            </a:r>
            <a:r>
              <a:rPr lang="en-US" b="0" dirty="0" err="1" smtClean="0"/>
              <a:t>unsur</a:t>
            </a:r>
            <a:r>
              <a:rPr lang="en-US" b="0" dirty="0" smtClean="0"/>
              <a:t> lain. </a:t>
            </a:r>
            <a:r>
              <a:rPr lang="en-US" b="0" dirty="0" err="1" smtClean="0"/>
              <a:t>Dalam</a:t>
            </a:r>
            <a:r>
              <a:rPr lang="en-US" b="0" dirty="0" smtClean="0"/>
              <a:t> </a:t>
            </a:r>
            <a:r>
              <a:rPr lang="en-US" b="0" dirty="0" err="1" smtClean="0"/>
              <a:t>berikatan</a:t>
            </a:r>
            <a:r>
              <a:rPr lang="en-US" b="0" dirty="0" smtClean="0"/>
              <a:t>, </a:t>
            </a:r>
            <a:r>
              <a:rPr lang="en-US" b="0" dirty="0" err="1" smtClean="0"/>
              <a:t>unsur-unsur</a:t>
            </a:r>
            <a:r>
              <a:rPr lang="en-US" b="0" dirty="0" smtClean="0"/>
              <a:t> </a:t>
            </a:r>
            <a:r>
              <a:rPr lang="en-US" b="0" dirty="0" err="1" smtClean="0"/>
              <a:t>dapat</a:t>
            </a:r>
            <a:r>
              <a:rPr lang="en-US" b="0" dirty="0" smtClean="0"/>
              <a:t> </a:t>
            </a:r>
            <a:r>
              <a:rPr lang="en-US" b="0" dirty="0" err="1" smtClean="0"/>
              <a:t>saling</a:t>
            </a:r>
            <a:r>
              <a:rPr lang="en-US" b="0" dirty="0" smtClean="0"/>
              <a:t> </a:t>
            </a:r>
            <a:r>
              <a:rPr lang="en-US" b="0" dirty="0" err="1" smtClean="0"/>
              <a:t>serah</a:t>
            </a:r>
            <a:r>
              <a:rPr lang="en-US" b="0" dirty="0" smtClean="0"/>
              <a:t> </a:t>
            </a:r>
            <a:r>
              <a:rPr lang="en-US" b="0" dirty="0" err="1" smtClean="0"/>
              <a:t>terima</a:t>
            </a:r>
            <a:r>
              <a:rPr lang="en-US" b="0" dirty="0" smtClean="0"/>
              <a:t> </a:t>
            </a:r>
            <a:r>
              <a:rPr lang="en-US" b="0" dirty="0" err="1" smtClean="0"/>
              <a:t>ataupun</a:t>
            </a:r>
            <a:r>
              <a:rPr lang="en-US" b="0" dirty="0" smtClean="0"/>
              <a:t> </a:t>
            </a:r>
            <a:r>
              <a:rPr lang="en-US" b="0" dirty="0" err="1" smtClean="0"/>
              <a:t>menggunakan</a:t>
            </a:r>
            <a:r>
              <a:rPr lang="en-US" b="0" dirty="0" smtClean="0"/>
              <a:t> </a:t>
            </a:r>
            <a:r>
              <a:rPr lang="en-US" b="0" dirty="0" err="1" smtClean="0"/>
              <a:t>pasangan</a:t>
            </a:r>
            <a:r>
              <a:rPr lang="en-US" b="0" dirty="0" smtClean="0"/>
              <a:t> </a:t>
            </a:r>
            <a:r>
              <a:rPr lang="en-US" b="0" dirty="0" err="1" smtClean="0"/>
              <a:t>elektron</a:t>
            </a:r>
            <a:r>
              <a:rPr lang="en-US" b="0" dirty="0" smtClean="0"/>
              <a:t> </a:t>
            </a:r>
            <a:r>
              <a:rPr lang="en-US" b="0" dirty="0" err="1" smtClean="0"/>
              <a:t>untuk</a:t>
            </a:r>
            <a:r>
              <a:rPr lang="en-US" b="0" dirty="0" smtClean="0"/>
              <a:t> </a:t>
            </a:r>
            <a:r>
              <a:rPr lang="en-US" b="0" dirty="0" err="1" smtClean="0"/>
              <a:t>memenuhi</a:t>
            </a:r>
            <a:r>
              <a:rPr lang="en-US" b="0" dirty="0" smtClean="0"/>
              <a:t> </a:t>
            </a:r>
            <a:r>
              <a:rPr lang="en-US" b="0" dirty="0" err="1" smtClean="0"/>
              <a:t>aturan</a:t>
            </a:r>
            <a:r>
              <a:rPr lang="en-US" b="0" dirty="0" smtClean="0"/>
              <a:t> </a:t>
            </a:r>
            <a:r>
              <a:rPr lang="en-US" b="0" dirty="0" err="1" smtClean="0"/>
              <a:t>oktet</a:t>
            </a:r>
            <a:r>
              <a:rPr lang="en-US" b="0" dirty="0" smtClean="0"/>
              <a:t>.</a:t>
            </a:r>
          </a:p>
        </p:txBody>
      </p:sp>
      <p:sp>
        <p:nvSpPr>
          <p:cNvPr id="29700" name="AutoShape 6">
            <a:hlinkClick r:id="" action="ppaction://noaction" highlightClick="1"/>
          </p:cNvPr>
          <p:cNvSpPr>
            <a:spLocks noChangeArrowheads="1"/>
          </p:cNvSpPr>
          <p:nvPr/>
        </p:nvSpPr>
        <p:spPr bwMode="auto">
          <a:xfrm>
            <a:off x="8305800" y="6477000"/>
            <a:ext cx="762000" cy="304800"/>
          </a:xfrm>
          <a:prstGeom prst="actionButtonBlank">
            <a:avLst/>
          </a:prstGeom>
          <a:solidFill>
            <a:srgbClr val="FFCC00"/>
          </a:solidFill>
          <a:ln w="28575">
            <a:noFill/>
            <a:miter lim="800000"/>
            <a:headEnd/>
            <a:tailEnd/>
          </a:ln>
        </p:spPr>
        <p:txBody>
          <a:bodyPr wrap="none" anchor="ctr"/>
          <a:lstStyle/>
          <a:p>
            <a:pPr algn="ctr"/>
            <a:r>
              <a:rPr lang="en-US">
                <a:hlinkClick r:id="rId2" action="ppaction://hlinksldjump"/>
              </a:rPr>
              <a:t>menu</a:t>
            </a:r>
            <a:endParaRPr lang="en-US"/>
          </a:p>
        </p:txBody>
      </p:sp>
      <p:sp>
        <p:nvSpPr>
          <p:cNvPr id="29701" name="AutoShape 8">
            <a:hlinkClick r:id="" action="ppaction://hlinkshowjump?jump=nextslide" highlightClick="1"/>
          </p:cNvPr>
          <p:cNvSpPr>
            <a:spLocks noChangeArrowheads="1"/>
          </p:cNvSpPr>
          <p:nvPr/>
        </p:nvSpPr>
        <p:spPr bwMode="auto">
          <a:xfrm>
            <a:off x="7620000" y="6477000"/>
            <a:ext cx="609600" cy="304800"/>
          </a:xfrm>
          <a:prstGeom prst="actionButtonForwardNext">
            <a:avLst/>
          </a:prstGeom>
          <a:solidFill>
            <a:srgbClr val="00FF00"/>
          </a:solidFill>
          <a:ln w="9525">
            <a:noFill/>
            <a:miter lim="800000"/>
            <a:headEnd/>
            <a:tailEnd/>
          </a:ln>
        </p:spPr>
        <p:txBody>
          <a:bodyPr wrap="none" anchor="ctr"/>
          <a:lstStyle/>
          <a:p>
            <a:endParaRPr lang="id-ID"/>
          </a:p>
        </p:txBody>
      </p:sp>
      <p:sp>
        <p:nvSpPr>
          <p:cNvPr id="29702" name="AutoShape 9">
            <a:hlinkClick r:id="" action="ppaction://hlinkshowjump?jump=previousslide" highlightClick="1"/>
          </p:cNvPr>
          <p:cNvSpPr>
            <a:spLocks noChangeArrowheads="1"/>
          </p:cNvSpPr>
          <p:nvPr/>
        </p:nvSpPr>
        <p:spPr bwMode="auto">
          <a:xfrm>
            <a:off x="6934200" y="6477000"/>
            <a:ext cx="609600" cy="304800"/>
          </a:xfrm>
          <a:prstGeom prst="actionButtonBackPrevious">
            <a:avLst/>
          </a:prstGeom>
          <a:solidFill>
            <a:srgbClr val="00FF00"/>
          </a:solidFill>
          <a:ln w="9525">
            <a:noFill/>
            <a:miter lim="800000"/>
            <a:headEnd/>
            <a:tailEnd/>
          </a:ln>
        </p:spPr>
        <p:txBody>
          <a:bodyPr wrap="none" anchor="ctr"/>
          <a:lstStyle/>
          <a:p>
            <a:endParaRPr lang="id-ID"/>
          </a:p>
        </p:txBody>
      </p:sp>
      <p:pic>
        <p:nvPicPr>
          <p:cNvPr id="29703" name="Picture 10" descr="180px-SaltInWaterSolutionLiquid"/>
          <p:cNvPicPr>
            <a:picLocks noChangeAspect="1" noChangeArrowheads="1"/>
          </p:cNvPicPr>
          <p:nvPr/>
        </p:nvPicPr>
        <p:blipFill>
          <a:blip r:embed="rId3"/>
          <a:srcRect/>
          <a:stretch>
            <a:fillRect/>
          </a:stretch>
        </p:blipFill>
        <p:spPr bwMode="auto">
          <a:xfrm>
            <a:off x="6096000" y="1066800"/>
            <a:ext cx="3048000" cy="5334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066800" y="762000"/>
            <a:ext cx="2971800" cy="457200"/>
          </a:xfrm>
          <a:solidFill>
            <a:srgbClr val="FF00FF"/>
          </a:solidFill>
        </p:spPr>
        <p:txBody>
          <a:bodyPr>
            <a:normAutofit fontScale="90000"/>
          </a:bodyPr>
          <a:lstStyle/>
          <a:p>
            <a:pPr algn="ctr" eaLnBrk="1" hangingPunct="1"/>
            <a:r>
              <a:rPr lang="en-US" sz="2800" smtClean="0"/>
              <a:t>JAWABAN:</a:t>
            </a:r>
          </a:p>
        </p:txBody>
      </p:sp>
      <p:sp>
        <p:nvSpPr>
          <p:cNvPr id="46083" name="Rectangle 3"/>
          <p:cNvSpPr>
            <a:spLocks noGrp="1" noChangeArrowheads="1"/>
          </p:cNvSpPr>
          <p:nvPr>
            <p:ph idx="1"/>
          </p:nvPr>
        </p:nvSpPr>
        <p:spPr>
          <a:xfrm>
            <a:off x="762000" y="1752600"/>
            <a:ext cx="8382000" cy="2895600"/>
          </a:xfrm>
        </p:spPr>
        <p:txBody>
          <a:bodyPr>
            <a:normAutofit lnSpcReduction="10000"/>
          </a:bodyPr>
          <a:lstStyle/>
          <a:p>
            <a:pPr algn="just" eaLnBrk="1" hangingPunct="1">
              <a:buFontTx/>
              <a:buNone/>
            </a:pPr>
            <a:r>
              <a:rPr lang="en-US" smtClean="0">
                <a:solidFill>
                  <a:srgbClr val="FF9900"/>
                </a:solidFill>
              </a:rPr>
              <a:t>         -∆H</a:t>
            </a:r>
            <a:r>
              <a:rPr lang="en-US" baseline="-25000" smtClean="0">
                <a:solidFill>
                  <a:srgbClr val="FF9900"/>
                </a:solidFill>
              </a:rPr>
              <a:t>f</a:t>
            </a:r>
            <a:r>
              <a:rPr lang="en-US" smtClean="0">
                <a:solidFill>
                  <a:srgbClr val="FF9900"/>
                </a:solidFill>
              </a:rPr>
              <a:t> = S + ½ D + I – A – U </a:t>
            </a:r>
          </a:p>
          <a:p>
            <a:pPr algn="just" eaLnBrk="1" hangingPunct="1">
              <a:buFontTx/>
              <a:buNone/>
            </a:pPr>
            <a:endParaRPr lang="en-US" smtClean="0">
              <a:solidFill>
                <a:srgbClr val="FF9900"/>
              </a:solidFill>
            </a:endParaRPr>
          </a:p>
          <a:p>
            <a:pPr eaLnBrk="1" hangingPunct="1">
              <a:buFontTx/>
              <a:buNone/>
            </a:pPr>
            <a:r>
              <a:rPr lang="en-US" sz="2000" smtClean="0">
                <a:solidFill>
                  <a:srgbClr val="0066FF"/>
                </a:solidFill>
              </a:rPr>
              <a:t>-392 kJ/mol = 90 kJ/mol +1/2.190 kJ/mol + 418 kJ/mol+A-666 kJ/mol</a:t>
            </a:r>
          </a:p>
          <a:p>
            <a:pPr eaLnBrk="1" hangingPunct="1">
              <a:buFontTx/>
              <a:buNone/>
            </a:pPr>
            <a:r>
              <a:rPr lang="en-US" sz="2000" smtClean="0">
                <a:solidFill>
                  <a:srgbClr val="0066FF"/>
                </a:solidFill>
              </a:rPr>
              <a:t>-392 kJ/mol = A – 78 kJ/mol</a:t>
            </a:r>
          </a:p>
          <a:p>
            <a:pPr eaLnBrk="1" hangingPunct="1">
              <a:buFontTx/>
              <a:buNone/>
            </a:pPr>
            <a:r>
              <a:rPr lang="en-US" sz="2000" smtClean="0">
                <a:solidFill>
                  <a:srgbClr val="0066FF"/>
                </a:solidFill>
              </a:rPr>
              <a:t>		A     = -392 kJ/mol + 78 kJ/mol</a:t>
            </a:r>
          </a:p>
          <a:p>
            <a:pPr eaLnBrk="1" hangingPunct="1">
              <a:buFontTx/>
              <a:buNone/>
            </a:pPr>
            <a:r>
              <a:rPr lang="en-US" sz="2000" smtClean="0">
                <a:solidFill>
                  <a:srgbClr val="0066FF"/>
                </a:solidFill>
              </a:rPr>
              <a:t>		A     = -314 kJ/mol</a:t>
            </a:r>
          </a:p>
          <a:p>
            <a:pPr eaLnBrk="1" hangingPunct="1">
              <a:buFontTx/>
              <a:buNone/>
            </a:pPr>
            <a:r>
              <a:rPr lang="en-US" sz="2000" smtClean="0">
                <a:solidFill>
                  <a:srgbClr val="0066FF"/>
                </a:solidFill>
              </a:rPr>
              <a:t>Jadi afinitas elektron brom adalah -314 kJ/mol</a:t>
            </a:r>
          </a:p>
        </p:txBody>
      </p:sp>
      <p:sp>
        <p:nvSpPr>
          <p:cNvPr id="46084" name="AutoShape 4">
            <a:hlinkClick r:id="" action="ppaction://noaction" highlightClick="1"/>
          </p:cNvPr>
          <p:cNvSpPr>
            <a:spLocks noChangeArrowheads="1"/>
          </p:cNvSpPr>
          <p:nvPr/>
        </p:nvSpPr>
        <p:spPr bwMode="auto">
          <a:xfrm>
            <a:off x="8305800" y="6477000"/>
            <a:ext cx="762000" cy="304800"/>
          </a:xfrm>
          <a:prstGeom prst="actionButtonBlank">
            <a:avLst/>
          </a:prstGeom>
          <a:solidFill>
            <a:srgbClr val="FFCC00"/>
          </a:solidFill>
          <a:ln w="28575">
            <a:noFill/>
            <a:miter lim="800000"/>
            <a:headEnd/>
            <a:tailEnd/>
          </a:ln>
        </p:spPr>
        <p:txBody>
          <a:bodyPr wrap="none" anchor="ctr"/>
          <a:lstStyle/>
          <a:p>
            <a:pPr algn="ctr"/>
            <a:r>
              <a:rPr lang="en-US">
                <a:hlinkClick r:id="rId2" action="ppaction://hlinksldjump"/>
              </a:rPr>
              <a:t>menu</a:t>
            </a:r>
            <a:endParaRPr lang="en-US"/>
          </a:p>
        </p:txBody>
      </p:sp>
      <p:sp>
        <p:nvSpPr>
          <p:cNvPr id="46085" name="AutoShape 5">
            <a:hlinkClick r:id="" action="ppaction://hlinkshowjump?jump=nextslide" highlightClick="1"/>
          </p:cNvPr>
          <p:cNvSpPr>
            <a:spLocks noChangeArrowheads="1"/>
          </p:cNvSpPr>
          <p:nvPr/>
        </p:nvSpPr>
        <p:spPr bwMode="auto">
          <a:xfrm>
            <a:off x="7620000" y="6477000"/>
            <a:ext cx="609600" cy="304800"/>
          </a:xfrm>
          <a:prstGeom prst="actionButtonForwardNext">
            <a:avLst/>
          </a:prstGeom>
          <a:solidFill>
            <a:srgbClr val="00FF00"/>
          </a:solidFill>
          <a:ln w="9525">
            <a:noFill/>
            <a:miter lim="800000"/>
            <a:headEnd/>
            <a:tailEnd/>
          </a:ln>
        </p:spPr>
        <p:txBody>
          <a:bodyPr wrap="none" anchor="ctr"/>
          <a:lstStyle/>
          <a:p>
            <a:endParaRPr lang="id-ID"/>
          </a:p>
        </p:txBody>
      </p:sp>
      <p:sp>
        <p:nvSpPr>
          <p:cNvPr id="46086" name="AutoShape 6">
            <a:hlinkClick r:id="" action="ppaction://hlinkshowjump?jump=previousslide" highlightClick="1"/>
          </p:cNvPr>
          <p:cNvSpPr>
            <a:spLocks noChangeArrowheads="1"/>
          </p:cNvSpPr>
          <p:nvPr/>
        </p:nvSpPr>
        <p:spPr bwMode="auto">
          <a:xfrm>
            <a:off x="6934200" y="6477000"/>
            <a:ext cx="609600" cy="304800"/>
          </a:xfrm>
          <a:prstGeom prst="actionButtonBackPrevious">
            <a:avLst/>
          </a:prstGeom>
          <a:solidFill>
            <a:srgbClr val="00FF00"/>
          </a:solidFill>
          <a:ln w="9525">
            <a:noFill/>
            <a:miter lim="800000"/>
            <a:headEnd/>
            <a:tailEnd/>
          </a:ln>
        </p:spPr>
        <p:txBody>
          <a:bodyPr wrap="none" anchor="ctr"/>
          <a:lstStyle/>
          <a:p>
            <a:endParaRPr lang="id-ID"/>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6"/>
          <p:cNvSpPr>
            <a:spLocks noGrp="1" noChangeArrowheads="1"/>
          </p:cNvSpPr>
          <p:nvPr>
            <p:ph type="title"/>
          </p:nvPr>
        </p:nvSpPr>
        <p:spPr>
          <a:xfrm>
            <a:off x="1295400" y="685800"/>
            <a:ext cx="3429000" cy="457200"/>
          </a:xfrm>
          <a:solidFill>
            <a:srgbClr val="FF00FF"/>
          </a:solidFill>
        </p:spPr>
        <p:txBody>
          <a:bodyPr>
            <a:normAutofit fontScale="90000"/>
          </a:bodyPr>
          <a:lstStyle/>
          <a:p>
            <a:pPr algn="ctr" eaLnBrk="1" hangingPunct="1"/>
            <a:r>
              <a:rPr lang="en-US" smtClean="0"/>
              <a:t>Contoh Soal 2</a:t>
            </a:r>
          </a:p>
        </p:txBody>
      </p:sp>
      <p:sp>
        <p:nvSpPr>
          <p:cNvPr id="47106" name="Rectangle 3"/>
          <p:cNvSpPr>
            <a:spLocks noGrp="1" noChangeArrowheads="1"/>
          </p:cNvSpPr>
          <p:nvPr>
            <p:ph idx="1"/>
          </p:nvPr>
        </p:nvSpPr>
        <p:spPr>
          <a:xfrm>
            <a:off x="1143000" y="1752600"/>
            <a:ext cx="7848600" cy="4267200"/>
          </a:xfrm>
        </p:spPr>
        <p:txBody>
          <a:bodyPr>
            <a:normAutofit fontScale="92500"/>
          </a:bodyPr>
          <a:lstStyle/>
          <a:p>
            <a:pPr marL="0" indent="0" eaLnBrk="1" hangingPunct="1">
              <a:buFontTx/>
              <a:buNone/>
            </a:pPr>
            <a:r>
              <a:rPr lang="en-US" smtClean="0">
                <a:solidFill>
                  <a:srgbClr val="009900"/>
                </a:solidFill>
              </a:rPr>
              <a:t>Hitung energi kisi Kalsium klorida, CaCl</a:t>
            </a:r>
            <a:r>
              <a:rPr lang="en-US" baseline="-25000" smtClean="0">
                <a:solidFill>
                  <a:srgbClr val="009900"/>
                </a:solidFill>
              </a:rPr>
              <a:t>2</a:t>
            </a:r>
            <a:r>
              <a:rPr lang="en-US" smtClean="0">
                <a:solidFill>
                  <a:srgbClr val="009900"/>
                </a:solidFill>
              </a:rPr>
              <a:t> bila diketahui:</a:t>
            </a:r>
          </a:p>
          <a:p>
            <a:pPr marL="0" indent="0" eaLnBrk="1" hangingPunct="1">
              <a:buFontTx/>
              <a:buNone/>
            </a:pPr>
            <a:r>
              <a:rPr lang="en-US" smtClean="0">
                <a:solidFill>
                  <a:srgbClr val="009900"/>
                </a:solidFill>
              </a:rPr>
              <a:t>Kalor pembentukan CaCl</a:t>
            </a:r>
            <a:r>
              <a:rPr lang="en-US" baseline="-25000" smtClean="0">
                <a:solidFill>
                  <a:srgbClr val="009900"/>
                </a:solidFill>
              </a:rPr>
              <a:t>2</a:t>
            </a:r>
            <a:r>
              <a:rPr lang="en-US" smtClean="0">
                <a:solidFill>
                  <a:srgbClr val="009900"/>
                </a:solidFill>
              </a:rPr>
              <a:t>(s), ∆Hf 	= -794	 kJ/mol</a:t>
            </a:r>
          </a:p>
          <a:p>
            <a:pPr marL="0" indent="0" eaLnBrk="1" hangingPunct="1">
              <a:buFontTx/>
              <a:buNone/>
            </a:pPr>
            <a:r>
              <a:rPr lang="en-US" smtClean="0">
                <a:solidFill>
                  <a:srgbClr val="009900"/>
                </a:solidFill>
              </a:rPr>
              <a:t>Kalor sublimasi Ca(s), S			= +193 kJ/mol</a:t>
            </a:r>
          </a:p>
          <a:p>
            <a:pPr marL="0" indent="0" eaLnBrk="1" hangingPunct="1">
              <a:buFontTx/>
              <a:buNone/>
            </a:pPr>
            <a:r>
              <a:rPr lang="en-US" smtClean="0">
                <a:solidFill>
                  <a:srgbClr val="009900"/>
                </a:solidFill>
              </a:rPr>
              <a:t>Energi ionisasi Ca(g) menjadi Ca</a:t>
            </a:r>
            <a:r>
              <a:rPr lang="en-US" baseline="30000" smtClean="0">
                <a:solidFill>
                  <a:srgbClr val="009900"/>
                </a:solidFill>
              </a:rPr>
              <a:t>2+,</a:t>
            </a:r>
            <a:r>
              <a:rPr lang="en-US" smtClean="0">
                <a:solidFill>
                  <a:srgbClr val="009900"/>
                </a:solidFill>
              </a:rPr>
              <a:t> I 	= +418 kJ/mol</a:t>
            </a:r>
          </a:p>
          <a:p>
            <a:pPr marL="0" indent="0" eaLnBrk="1" hangingPunct="1">
              <a:buFontTx/>
              <a:buNone/>
            </a:pPr>
            <a:r>
              <a:rPr lang="en-US" smtClean="0">
                <a:solidFill>
                  <a:srgbClr val="009900"/>
                </a:solidFill>
              </a:rPr>
              <a:t>Kalor disosiasi Cl</a:t>
            </a:r>
            <a:r>
              <a:rPr lang="en-US" baseline="-25000" smtClean="0">
                <a:solidFill>
                  <a:srgbClr val="009900"/>
                </a:solidFill>
              </a:rPr>
              <a:t>2</a:t>
            </a:r>
            <a:r>
              <a:rPr lang="en-US" smtClean="0">
                <a:solidFill>
                  <a:srgbClr val="009900"/>
                </a:solidFill>
              </a:rPr>
              <a:t>(g), D			= +242 kJ/mol</a:t>
            </a:r>
          </a:p>
          <a:p>
            <a:pPr marL="0" indent="0" eaLnBrk="1" hangingPunct="1">
              <a:buFontTx/>
              <a:buNone/>
            </a:pPr>
            <a:r>
              <a:rPr lang="en-US" smtClean="0">
                <a:solidFill>
                  <a:srgbClr val="009900"/>
                </a:solidFill>
              </a:rPr>
              <a:t>Afinitas elektron Cl(g), A			= -347  kJ/mol</a:t>
            </a:r>
          </a:p>
        </p:txBody>
      </p:sp>
      <p:sp>
        <p:nvSpPr>
          <p:cNvPr id="47108" name="Rectangle 7"/>
          <p:cNvSpPr>
            <a:spLocks noChangeArrowheads="1"/>
          </p:cNvSpPr>
          <p:nvPr/>
        </p:nvSpPr>
        <p:spPr bwMode="auto">
          <a:xfrm>
            <a:off x="5334000" y="6477000"/>
            <a:ext cx="1524000" cy="304800"/>
          </a:xfrm>
          <a:prstGeom prst="rect">
            <a:avLst/>
          </a:prstGeom>
          <a:solidFill>
            <a:srgbClr val="FF00FF"/>
          </a:solidFill>
          <a:ln w="9525">
            <a:noFill/>
            <a:miter lim="800000"/>
            <a:headEnd/>
            <a:tailEnd/>
          </a:ln>
        </p:spPr>
        <p:txBody>
          <a:bodyPr anchor="ctr"/>
          <a:lstStyle/>
          <a:p>
            <a:pPr algn="ctr"/>
            <a:r>
              <a:rPr lang="en-US" sz="1600" b="1">
                <a:latin typeface="Tahoma" pitchFamily="34" charset="0"/>
                <a:hlinkClick r:id="rId2" action="ppaction://hlinksldjump"/>
              </a:rPr>
              <a:t>JAWABAN:</a:t>
            </a:r>
            <a:endParaRPr lang="en-US" sz="1600" b="1">
              <a:latin typeface="Tahoma" pitchFamily="34" charset="0"/>
            </a:endParaRPr>
          </a:p>
        </p:txBody>
      </p:sp>
      <p:sp>
        <p:nvSpPr>
          <p:cNvPr id="47109" name="AutoShape 8">
            <a:hlinkClick r:id="" action="ppaction://noaction" highlightClick="1"/>
          </p:cNvPr>
          <p:cNvSpPr>
            <a:spLocks noChangeArrowheads="1"/>
          </p:cNvSpPr>
          <p:nvPr/>
        </p:nvSpPr>
        <p:spPr bwMode="auto">
          <a:xfrm>
            <a:off x="8305800" y="6477000"/>
            <a:ext cx="762000" cy="304800"/>
          </a:xfrm>
          <a:prstGeom prst="actionButtonBlank">
            <a:avLst/>
          </a:prstGeom>
          <a:solidFill>
            <a:srgbClr val="FFCC00"/>
          </a:solidFill>
          <a:ln w="28575">
            <a:noFill/>
            <a:miter lim="800000"/>
            <a:headEnd/>
            <a:tailEnd/>
          </a:ln>
        </p:spPr>
        <p:txBody>
          <a:bodyPr wrap="none" anchor="ctr"/>
          <a:lstStyle/>
          <a:p>
            <a:pPr algn="ctr"/>
            <a:r>
              <a:rPr lang="en-US">
                <a:hlinkClick r:id="rId3" action="ppaction://hlinksldjump"/>
              </a:rPr>
              <a:t>menu</a:t>
            </a:r>
            <a:endParaRPr lang="en-US"/>
          </a:p>
        </p:txBody>
      </p:sp>
      <p:sp>
        <p:nvSpPr>
          <p:cNvPr id="47110" name="AutoShape 9">
            <a:hlinkClick r:id="rId4" action="ppaction://hlinksldjump" highlightClick="1"/>
          </p:cNvPr>
          <p:cNvSpPr>
            <a:spLocks noChangeArrowheads="1"/>
          </p:cNvSpPr>
          <p:nvPr/>
        </p:nvSpPr>
        <p:spPr bwMode="auto">
          <a:xfrm>
            <a:off x="7620000" y="6477000"/>
            <a:ext cx="609600" cy="304800"/>
          </a:xfrm>
          <a:prstGeom prst="actionButtonForwardNext">
            <a:avLst/>
          </a:prstGeom>
          <a:solidFill>
            <a:srgbClr val="00FF00"/>
          </a:solidFill>
          <a:ln w="9525">
            <a:noFill/>
            <a:miter lim="800000"/>
            <a:headEnd/>
            <a:tailEnd/>
          </a:ln>
        </p:spPr>
        <p:txBody>
          <a:bodyPr wrap="none" anchor="ctr"/>
          <a:lstStyle/>
          <a:p>
            <a:endParaRPr lang="id-ID"/>
          </a:p>
        </p:txBody>
      </p:sp>
      <p:sp>
        <p:nvSpPr>
          <p:cNvPr id="47111" name="AutoShape 10">
            <a:hlinkClick r:id="" action="ppaction://hlinkshowjump?jump=previousslide" highlightClick="1"/>
          </p:cNvPr>
          <p:cNvSpPr>
            <a:spLocks noChangeArrowheads="1"/>
          </p:cNvSpPr>
          <p:nvPr/>
        </p:nvSpPr>
        <p:spPr bwMode="auto">
          <a:xfrm>
            <a:off x="6934200" y="6477000"/>
            <a:ext cx="609600" cy="304800"/>
          </a:xfrm>
          <a:prstGeom prst="actionButtonBackPrevious">
            <a:avLst/>
          </a:prstGeom>
          <a:solidFill>
            <a:srgbClr val="00FF00"/>
          </a:solidFill>
          <a:ln w="9525">
            <a:noFill/>
            <a:miter lim="800000"/>
            <a:headEnd/>
            <a:tailEnd/>
          </a:ln>
        </p:spPr>
        <p:txBody>
          <a:bodyPr wrap="none" anchor="ctr"/>
          <a:lstStyle/>
          <a:p>
            <a:endParaRPr lang="id-ID"/>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066800" y="762000"/>
            <a:ext cx="2971800" cy="457200"/>
          </a:xfrm>
          <a:solidFill>
            <a:srgbClr val="FF00FF"/>
          </a:solidFill>
        </p:spPr>
        <p:txBody>
          <a:bodyPr>
            <a:normAutofit fontScale="90000"/>
          </a:bodyPr>
          <a:lstStyle/>
          <a:p>
            <a:pPr algn="ctr" eaLnBrk="1" hangingPunct="1"/>
            <a:r>
              <a:rPr lang="en-US" sz="2800" smtClean="0"/>
              <a:t>JAWABAN:</a:t>
            </a:r>
          </a:p>
        </p:txBody>
      </p:sp>
      <p:sp>
        <p:nvSpPr>
          <p:cNvPr id="48131" name="Rectangle 3"/>
          <p:cNvSpPr>
            <a:spLocks noGrp="1" noChangeArrowheads="1"/>
          </p:cNvSpPr>
          <p:nvPr>
            <p:ph idx="1"/>
          </p:nvPr>
        </p:nvSpPr>
        <p:spPr>
          <a:xfrm>
            <a:off x="762000" y="1752600"/>
            <a:ext cx="8382000" cy="2895600"/>
          </a:xfrm>
        </p:spPr>
        <p:txBody>
          <a:bodyPr>
            <a:normAutofit lnSpcReduction="10000"/>
          </a:bodyPr>
          <a:lstStyle/>
          <a:p>
            <a:pPr algn="just" eaLnBrk="1" hangingPunct="1">
              <a:buFontTx/>
              <a:buNone/>
            </a:pPr>
            <a:r>
              <a:rPr lang="en-US" smtClean="0">
                <a:solidFill>
                  <a:srgbClr val="FF9900"/>
                </a:solidFill>
              </a:rPr>
              <a:t>         -∆H</a:t>
            </a:r>
            <a:r>
              <a:rPr lang="en-US" baseline="-25000" smtClean="0">
                <a:solidFill>
                  <a:srgbClr val="FF9900"/>
                </a:solidFill>
              </a:rPr>
              <a:t>f</a:t>
            </a:r>
            <a:r>
              <a:rPr lang="en-US" smtClean="0">
                <a:solidFill>
                  <a:srgbClr val="FF9900"/>
                </a:solidFill>
              </a:rPr>
              <a:t> = S + D + I – A – U </a:t>
            </a:r>
          </a:p>
          <a:p>
            <a:pPr algn="just" eaLnBrk="1" hangingPunct="1">
              <a:buFontTx/>
              <a:buNone/>
            </a:pPr>
            <a:endParaRPr lang="en-US" smtClean="0">
              <a:solidFill>
                <a:srgbClr val="FF9900"/>
              </a:solidFill>
            </a:endParaRPr>
          </a:p>
          <a:p>
            <a:pPr eaLnBrk="1" hangingPunct="1">
              <a:buFontTx/>
              <a:buNone/>
            </a:pPr>
            <a:r>
              <a:rPr lang="en-US" sz="2000" smtClean="0">
                <a:solidFill>
                  <a:srgbClr val="009900"/>
                </a:solidFill>
              </a:rPr>
              <a:t>-794 kJ/mol = 193 kJ/mol + 242 kJ/mol + 418 kJ/mol - 347kJ/mol + U</a:t>
            </a:r>
          </a:p>
          <a:p>
            <a:pPr eaLnBrk="1" hangingPunct="1">
              <a:buFontTx/>
              <a:buNone/>
            </a:pPr>
            <a:r>
              <a:rPr lang="en-US" sz="2000" smtClean="0">
                <a:solidFill>
                  <a:srgbClr val="009900"/>
                </a:solidFill>
              </a:rPr>
              <a:t>-794 kJ/mol = 506 kJ/mol + U</a:t>
            </a:r>
          </a:p>
          <a:p>
            <a:pPr eaLnBrk="1" hangingPunct="1">
              <a:buFontTx/>
              <a:buNone/>
            </a:pPr>
            <a:r>
              <a:rPr lang="en-US" sz="2000" smtClean="0">
                <a:solidFill>
                  <a:srgbClr val="009900"/>
                </a:solidFill>
              </a:rPr>
              <a:t>		U     = -794 kJ/mol - 506 kJ/mol</a:t>
            </a:r>
          </a:p>
          <a:p>
            <a:pPr eaLnBrk="1" hangingPunct="1">
              <a:buFontTx/>
              <a:buNone/>
            </a:pPr>
            <a:r>
              <a:rPr lang="en-US" sz="2000" smtClean="0">
                <a:solidFill>
                  <a:srgbClr val="009900"/>
                </a:solidFill>
              </a:rPr>
              <a:t>		A     = -1300 kJ/mol</a:t>
            </a:r>
          </a:p>
          <a:p>
            <a:pPr eaLnBrk="1" hangingPunct="1">
              <a:buFontTx/>
              <a:buNone/>
            </a:pPr>
            <a:r>
              <a:rPr lang="en-US" sz="2000" smtClean="0">
                <a:solidFill>
                  <a:srgbClr val="009900"/>
                </a:solidFill>
              </a:rPr>
              <a:t>Jadi energi kisi kalsium klorida adalah -1300 kJ/mol</a:t>
            </a:r>
          </a:p>
        </p:txBody>
      </p:sp>
      <p:sp>
        <p:nvSpPr>
          <p:cNvPr id="48132" name="AutoShape 4">
            <a:hlinkClick r:id="" action="ppaction://noaction" highlightClick="1"/>
          </p:cNvPr>
          <p:cNvSpPr>
            <a:spLocks noChangeArrowheads="1"/>
          </p:cNvSpPr>
          <p:nvPr/>
        </p:nvSpPr>
        <p:spPr bwMode="auto">
          <a:xfrm>
            <a:off x="8305800" y="6477000"/>
            <a:ext cx="762000" cy="304800"/>
          </a:xfrm>
          <a:prstGeom prst="actionButtonBlank">
            <a:avLst/>
          </a:prstGeom>
          <a:solidFill>
            <a:srgbClr val="FFCC00"/>
          </a:solidFill>
          <a:ln w="28575">
            <a:noFill/>
            <a:miter lim="800000"/>
            <a:headEnd/>
            <a:tailEnd/>
          </a:ln>
        </p:spPr>
        <p:txBody>
          <a:bodyPr wrap="none" anchor="ctr"/>
          <a:lstStyle/>
          <a:p>
            <a:pPr algn="ctr"/>
            <a:r>
              <a:rPr lang="en-US">
                <a:hlinkClick r:id="rId2" action="ppaction://hlinksldjump"/>
              </a:rPr>
              <a:t>menu</a:t>
            </a:r>
            <a:endParaRPr lang="en-US"/>
          </a:p>
        </p:txBody>
      </p:sp>
      <p:sp>
        <p:nvSpPr>
          <p:cNvPr id="48133" name="AutoShape 6">
            <a:hlinkClick r:id="" action="ppaction://hlinkshowjump?jump=nextslide" highlightClick="1"/>
          </p:cNvPr>
          <p:cNvSpPr>
            <a:spLocks noChangeArrowheads="1"/>
          </p:cNvSpPr>
          <p:nvPr/>
        </p:nvSpPr>
        <p:spPr bwMode="auto">
          <a:xfrm>
            <a:off x="7620000" y="6477000"/>
            <a:ext cx="609600" cy="304800"/>
          </a:xfrm>
          <a:prstGeom prst="actionButtonForwardNext">
            <a:avLst/>
          </a:prstGeom>
          <a:solidFill>
            <a:srgbClr val="00FF00"/>
          </a:solidFill>
          <a:ln w="9525">
            <a:noFill/>
            <a:miter lim="800000"/>
            <a:headEnd/>
            <a:tailEnd/>
          </a:ln>
        </p:spPr>
        <p:txBody>
          <a:bodyPr wrap="none" anchor="ctr"/>
          <a:lstStyle/>
          <a:p>
            <a:endParaRPr lang="id-ID"/>
          </a:p>
        </p:txBody>
      </p:sp>
      <p:sp>
        <p:nvSpPr>
          <p:cNvPr id="48134" name="AutoShape 7">
            <a:hlinkClick r:id="" action="ppaction://hlinkshowjump?jump=previousslide" highlightClick="1"/>
          </p:cNvPr>
          <p:cNvSpPr>
            <a:spLocks noChangeArrowheads="1"/>
          </p:cNvSpPr>
          <p:nvPr/>
        </p:nvSpPr>
        <p:spPr bwMode="auto">
          <a:xfrm>
            <a:off x="6934200" y="6477000"/>
            <a:ext cx="609600" cy="304800"/>
          </a:xfrm>
          <a:prstGeom prst="actionButtonBackPrevious">
            <a:avLst/>
          </a:prstGeom>
          <a:solidFill>
            <a:srgbClr val="00FF00"/>
          </a:solidFill>
          <a:ln w="9525">
            <a:noFill/>
            <a:miter lim="800000"/>
            <a:headEnd/>
            <a:tailEnd/>
          </a:ln>
        </p:spPr>
        <p:txBody>
          <a:bodyPr wrap="none" anchor="ctr"/>
          <a:lstStyle/>
          <a:p>
            <a:endParaRPr lang="id-ID"/>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idx="4294967295"/>
          </p:nvPr>
        </p:nvSpPr>
        <p:spPr>
          <a:xfrm>
            <a:off x="0" y="0"/>
            <a:ext cx="9144000" cy="1219200"/>
          </a:xfrm>
          <a:solidFill>
            <a:srgbClr val="FF00FF"/>
          </a:solidFill>
        </p:spPr>
        <p:txBody>
          <a:bodyPr lIns="0" rIns="0" bIns="0" anchor="b"/>
          <a:lstStyle/>
          <a:p>
            <a:pPr eaLnBrk="1" hangingPunct="1"/>
            <a:r>
              <a:rPr lang="en-US" sz="2800" smtClean="0">
                <a:solidFill>
                  <a:schemeClr val="bg2"/>
                </a:solidFill>
                <a:latin typeface="Arial" charset="0"/>
              </a:rPr>
              <a:t>	  </a:t>
            </a:r>
            <a:r>
              <a:rPr lang="en-US" sz="2800" smtClean="0">
                <a:solidFill>
                  <a:srgbClr val="008000"/>
                </a:solidFill>
                <a:latin typeface="Arial" charset="0"/>
              </a:rPr>
              <a:t>Ikatan</a:t>
            </a:r>
            <a:r>
              <a:rPr lang="en-US" sz="4400" smtClean="0">
                <a:solidFill>
                  <a:srgbClr val="008000"/>
                </a:solidFill>
              </a:rPr>
              <a:t> </a:t>
            </a:r>
            <a:r>
              <a:rPr lang="en-US" sz="2800" smtClean="0">
                <a:solidFill>
                  <a:srgbClr val="008000"/>
                </a:solidFill>
                <a:latin typeface="Arial" charset="0"/>
              </a:rPr>
              <a:t>Kovalen</a:t>
            </a:r>
          </a:p>
        </p:txBody>
      </p:sp>
      <p:sp>
        <p:nvSpPr>
          <p:cNvPr id="49155" name="Content Placeholder 4"/>
          <p:cNvSpPr>
            <a:spLocks noGrp="1"/>
          </p:cNvSpPr>
          <p:nvPr>
            <p:ph idx="4294967295"/>
          </p:nvPr>
        </p:nvSpPr>
        <p:spPr>
          <a:xfrm>
            <a:off x="914400" y="1447800"/>
            <a:ext cx="8229600" cy="5181600"/>
          </a:xfrm>
        </p:spPr>
        <p:txBody>
          <a:bodyPr/>
          <a:lstStyle/>
          <a:p>
            <a:pPr marL="457200" indent="-457200" eaLnBrk="1" hangingPunct="1">
              <a:buSzTx/>
              <a:buFontTx/>
              <a:buAutoNum type="arabicPeriod"/>
            </a:pPr>
            <a:r>
              <a:rPr lang="en-US" sz="2000" dirty="0" err="1" smtClean="0"/>
              <a:t>Ikatan</a:t>
            </a:r>
            <a:r>
              <a:rPr lang="en-US" sz="2000" dirty="0" smtClean="0"/>
              <a:t> </a:t>
            </a:r>
            <a:r>
              <a:rPr lang="en-US" sz="2000" dirty="0" err="1" smtClean="0"/>
              <a:t>kovalen</a:t>
            </a:r>
            <a:r>
              <a:rPr lang="en-US" sz="2000" dirty="0" smtClean="0"/>
              <a:t> </a:t>
            </a:r>
            <a:r>
              <a:rPr lang="en-US" sz="2000" dirty="0" err="1" smtClean="0"/>
              <a:t>terjadi</a:t>
            </a:r>
            <a:r>
              <a:rPr lang="en-US" sz="2000" dirty="0" smtClean="0"/>
              <a:t> </a:t>
            </a:r>
            <a:r>
              <a:rPr lang="en-US" sz="2000" dirty="0" err="1" smtClean="0"/>
              <a:t>karena</a:t>
            </a:r>
            <a:r>
              <a:rPr lang="en-US" sz="2000" dirty="0" smtClean="0"/>
              <a:t> </a:t>
            </a:r>
            <a:r>
              <a:rPr lang="en-US" sz="2000" dirty="0" err="1" smtClean="0"/>
              <a:t>adanya</a:t>
            </a:r>
            <a:r>
              <a:rPr lang="en-US" sz="2000" dirty="0" smtClean="0"/>
              <a:t> </a:t>
            </a:r>
            <a:r>
              <a:rPr lang="en-US" sz="2000" dirty="0" err="1" smtClean="0"/>
              <a:t>pemakaian</a:t>
            </a:r>
            <a:r>
              <a:rPr lang="en-US" sz="2000" dirty="0" smtClean="0"/>
              <a:t> </a:t>
            </a:r>
            <a:r>
              <a:rPr lang="en-US" sz="2000" dirty="0" err="1" smtClean="0"/>
              <a:t>bersama</a:t>
            </a:r>
            <a:r>
              <a:rPr lang="en-US" sz="2000" dirty="0" smtClean="0"/>
              <a:t> </a:t>
            </a:r>
            <a:r>
              <a:rPr lang="en-US" sz="2000" dirty="0" err="1" smtClean="0"/>
              <a:t>pasangan</a:t>
            </a:r>
            <a:r>
              <a:rPr lang="en-US" sz="2000" dirty="0" smtClean="0"/>
              <a:t> </a:t>
            </a:r>
            <a:r>
              <a:rPr lang="en-US" sz="2000" dirty="0" err="1" smtClean="0"/>
              <a:t>elektron</a:t>
            </a:r>
            <a:r>
              <a:rPr lang="en-US" sz="2000" dirty="0" smtClean="0"/>
              <a:t> yang </a:t>
            </a:r>
            <a:r>
              <a:rPr lang="en-US" sz="2000" dirty="0" err="1" smtClean="0"/>
              <a:t>berasal</a:t>
            </a:r>
            <a:r>
              <a:rPr lang="en-US" sz="2000" dirty="0" smtClean="0"/>
              <a:t> </a:t>
            </a:r>
            <a:r>
              <a:rPr lang="en-US" sz="2000" dirty="0" err="1" smtClean="0"/>
              <a:t>dari</a:t>
            </a:r>
            <a:r>
              <a:rPr lang="en-US" sz="2000" dirty="0" smtClean="0"/>
              <a:t> </a:t>
            </a:r>
            <a:r>
              <a:rPr lang="en-US" sz="2000" dirty="0" err="1" smtClean="0"/>
              <a:t>masing-masing</a:t>
            </a:r>
            <a:r>
              <a:rPr lang="en-US" sz="2000" dirty="0" smtClean="0"/>
              <a:t> </a:t>
            </a:r>
            <a:r>
              <a:rPr lang="en-US" sz="2000" dirty="0" err="1" smtClean="0"/>
              <a:t>unsur</a:t>
            </a:r>
            <a:r>
              <a:rPr lang="en-US" sz="2000" dirty="0" smtClean="0"/>
              <a:t> yang </a:t>
            </a:r>
            <a:r>
              <a:rPr lang="en-US" sz="2000" dirty="0" err="1" smtClean="0"/>
              <a:t>berikatan</a:t>
            </a:r>
            <a:r>
              <a:rPr lang="en-US" sz="2000" dirty="0" smtClean="0"/>
              <a:t>.</a:t>
            </a:r>
          </a:p>
          <a:p>
            <a:pPr marL="457200" indent="-457200" eaLnBrk="1" hangingPunct="1">
              <a:buSzTx/>
              <a:buFontTx/>
              <a:buAutoNum type="arabicPeriod"/>
            </a:pPr>
            <a:endParaRPr lang="en-US" sz="2000" dirty="0" smtClean="0"/>
          </a:p>
          <a:p>
            <a:pPr marL="457200" indent="-457200" eaLnBrk="1" hangingPunct="1">
              <a:buSzTx/>
              <a:buFontTx/>
              <a:buAutoNum type="arabicPeriod"/>
            </a:pPr>
            <a:r>
              <a:rPr lang="en-US" sz="2000" dirty="0" err="1" smtClean="0"/>
              <a:t>Penggunaan</a:t>
            </a:r>
            <a:r>
              <a:rPr lang="en-US" sz="2000" dirty="0" smtClean="0"/>
              <a:t> </a:t>
            </a:r>
            <a:r>
              <a:rPr lang="en-US" sz="2000" dirty="0" err="1" smtClean="0"/>
              <a:t>sepasang</a:t>
            </a:r>
            <a:r>
              <a:rPr lang="en-US" sz="2000" dirty="0" smtClean="0"/>
              <a:t> </a:t>
            </a:r>
            <a:r>
              <a:rPr lang="en-US" sz="2000" dirty="0" err="1" smtClean="0"/>
              <a:t>elektron</a:t>
            </a:r>
            <a:r>
              <a:rPr lang="en-US" sz="2000" dirty="0" smtClean="0"/>
              <a:t> </a:t>
            </a:r>
            <a:r>
              <a:rPr lang="en-US" sz="2000" dirty="0" err="1" smtClean="0"/>
              <a:t>bersama</a:t>
            </a:r>
            <a:r>
              <a:rPr lang="en-US" sz="2000" dirty="0" smtClean="0"/>
              <a:t> </a:t>
            </a:r>
            <a:r>
              <a:rPr lang="en-US" sz="2000" dirty="0" err="1" smtClean="0"/>
              <a:t>menghasilkan</a:t>
            </a:r>
            <a:r>
              <a:rPr lang="en-US" sz="2000" dirty="0" smtClean="0"/>
              <a:t> </a:t>
            </a:r>
            <a:r>
              <a:rPr lang="en-US" sz="2000" dirty="0" err="1" smtClean="0"/>
              <a:t>ikatan</a:t>
            </a:r>
            <a:r>
              <a:rPr lang="en-US" sz="2000" dirty="0" smtClean="0"/>
              <a:t> </a:t>
            </a:r>
            <a:r>
              <a:rPr lang="en-US" sz="2000" dirty="0" err="1" smtClean="0"/>
              <a:t>kovalen</a:t>
            </a:r>
            <a:r>
              <a:rPr lang="en-US" sz="2000" dirty="0" smtClean="0"/>
              <a:t> </a:t>
            </a:r>
            <a:r>
              <a:rPr lang="en-US" sz="2000" dirty="0" err="1" smtClean="0"/>
              <a:t>tunggal</a:t>
            </a:r>
            <a:r>
              <a:rPr lang="en-US" sz="2000" dirty="0" smtClean="0"/>
              <a:t>.</a:t>
            </a:r>
          </a:p>
          <a:p>
            <a:pPr marL="457200" indent="-457200" eaLnBrk="1" hangingPunct="1">
              <a:buSzTx/>
              <a:buFontTx/>
              <a:buAutoNum type="arabicPeriod"/>
            </a:pPr>
            <a:endParaRPr lang="en-US" sz="2000" dirty="0" smtClean="0"/>
          </a:p>
          <a:p>
            <a:pPr marL="457200" indent="-457200" eaLnBrk="1" hangingPunct="1">
              <a:buSzTx/>
              <a:buFontTx/>
              <a:buAutoNum type="arabicPeriod"/>
            </a:pPr>
            <a:endParaRPr lang="en-US" sz="2000" dirty="0" smtClean="0"/>
          </a:p>
          <a:p>
            <a:pPr marL="457200" indent="-457200" eaLnBrk="1" hangingPunct="1">
              <a:buSzTx/>
              <a:buFontTx/>
              <a:buAutoNum type="arabicPeriod"/>
            </a:pPr>
            <a:r>
              <a:rPr lang="en-US" sz="2000" dirty="0" err="1" smtClean="0"/>
              <a:t>Penggunaan</a:t>
            </a:r>
            <a:r>
              <a:rPr lang="en-US" sz="2000" dirty="0" smtClean="0"/>
              <a:t> </a:t>
            </a:r>
            <a:r>
              <a:rPr lang="en-US" sz="2000" dirty="0" err="1" smtClean="0"/>
              <a:t>dua</a:t>
            </a:r>
            <a:r>
              <a:rPr lang="en-US" sz="2000" dirty="0" smtClean="0"/>
              <a:t> </a:t>
            </a:r>
            <a:r>
              <a:rPr lang="en-US" sz="2000" dirty="0" err="1" smtClean="0"/>
              <a:t>pasang</a:t>
            </a:r>
            <a:r>
              <a:rPr lang="en-US" sz="2000" dirty="0" smtClean="0"/>
              <a:t> </a:t>
            </a:r>
            <a:r>
              <a:rPr lang="en-US" sz="2000" dirty="0" err="1" smtClean="0"/>
              <a:t>elektron</a:t>
            </a:r>
            <a:r>
              <a:rPr lang="en-US" sz="2000" dirty="0" smtClean="0"/>
              <a:t> </a:t>
            </a:r>
            <a:r>
              <a:rPr lang="en-US" sz="2000" dirty="0" err="1" smtClean="0"/>
              <a:t>bersama</a:t>
            </a:r>
            <a:r>
              <a:rPr lang="en-US" sz="2000" dirty="0" smtClean="0"/>
              <a:t> </a:t>
            </a:r>
            <a:r>
              <a:rPr lang="en-US" sz="2000" dirty="0" err="1" smtClean="0"/>
              <a:t>menghasilkan</a:t>
            </a:r>
            <a:r>
              <a:rPr lang="en-US" sz="2000" dirty="0" smtClean="0"/>
              <a:t> </a:t>
            </a:r>
            <a:r>
              <a:rPr lang="en-US" sz="2000" dirty="0" err="1" smtClean="0"/>
              <a:t>ikatan</a:t>
            </a:r>
            <a:r>
              <a:rPr lang="en-US" sz="2000" dirty="0" smtClean="0"/>
              <a:t> </a:t>
            </a:r>
            <a:r>
              <a:rPr lang="en-US" sz="2000" dirty="0" err="1" smtClean="0"/>
              <a:t>kovalen</a:t>
            </a:r>
            <a:r>
              <a:rPr lang="en-US" sz="2000" dirty="0" smtClean="0"/>
              <a:t> </a:t>
            </a:r>
            <a:r>
              <a:rPr lang="en-US" sz="2000" dirty="0" err="1" smtClean="0"/>
              <a:t>rangkap</a:t>
            </a:r>
            <a:r>
              <a:rPr lang="en-US" sz="2000" dirty="0" smtClean="0"/>
              <a:t> </a:t>
            </a:r>
            <a:r>
              <a:rPr lang="en-US" sz="2000" dirty="0" err="1" smtClean="0"/>
              <a:t>dua</a:t>
            </a:r>
            <a:r>
              <a:rPr lang="en-US" sz="2000" dirty="0" smtClean="0"/>
              <a:t>.</a:t>
            </a:r>
          </a:p>
          <a:p>
            <a:pPr marL="457200" indent="-457200" eaLnBrk="1" hangingPunct="1">
              <a:buSzTx/>
              <a:buFontTx/>
              <a:buAutoNum type="arabicPeriod"/>
            </a:pPr>
            <a:endParaRPr lang="en-US" sz="2000" dirty="0" smtClean="0">
              <a:solidFill>
                <a:srgbClr val="FF9900"/>
              </a:solidFill>
            </a:endParaRPr>
          </a:p>
          <a:p>
            <a:pPr marL="457200" indent="-457200" eaLnBrk="1" hangingPunct="1"/>
            <a:endParaRPr lang="en-US" sz="2000" dirty="0" smtClean="0">
              <a:solidFill>
                <a:srgbClr val="FF9900"/>
              </a:solidFill>
            </a:endParaRPr>
          </a:p>
        </p:txBody>
      </p:sp>
      <p:pic>
        <p:nvPicPr>
          <p:cNvPr id="49156" name="Picture 2" descr="C:\Documents and Settings\R461L\My Documents\5.bmp"/>
          <p:cNvPicPr>
            <a:picLocks noChangeAspect="1" noChangeArrowheads="1"/>
          </p:cNvPicPr>
          <p:nvPr/>
        </p:nvPicPr>
        <p:blipFill>
          <a:blip r:embed="rId2"/>
          <a:srcRect/>
          <a:stretch>
            <a:fillRect/>
          </a:stretch>
        </p:blipFill>
        <p:spPr bwMode="auto">
          <a:xfrm>
            <a:off x="2643174" y="3071810"/>
            <a:ext cx="3581400" cy="479425"/>
          </a:xfrm>
          <a:prstGeom prst="rect">
            <a:avLst/>
          </a:prstGeom>
          <a:noFill/>
          <a:ln w="9525">
            <a:noFill/>
            <a:miter lim="800000"/>
            <a:headEnd/>
            <a:tailEnd/>
          </a:ln>
        </p:spPr>
      </p:pic>
      <p:pic>
        <p:nvPicPr>
          <p:cNvPr id="49157" name="Picture 4" descr="C:\Documents and Settings\R461L\My Documents\untitled2.bmp"/>
          <p:cNvPicPr>
            <a:picLocks noChangeAspect="1" noChangeArrowheads="1"/>
          </p:cNvPicPr>
          <p:nvPr/>
        </p:nvPicPr>
        <p:blipFill>
          <a:blip r:embed="rId3"/>
          <a:srcRect/>
          <a:stretch>
            <a:fillRect/>
          </a:stretch>
        </p:blipFill>
        <p:spPr bwMode="auto">
          <a:xfrm>
            <a:off x="2476500" y="4772025"/>
            <a:ext cx="6134100" cy="1781175"/>
          </a:xfrm>
          <a:prstGeom prst="rect">
            <a:avLst/>
          </a:prstGeom>
          <a:noFill/>
          <a:ln w="9525">
            <a:noFill/>
            <a:miter lim="800000"/>
            <a:headEnd/>
            <a:tailEnd/>
          </a:ln>
        </p:spPr>
      </p:pic>
      <p:sp>
        <p:nvSpPr>
          <p:cNvPr id="49158" name="AutoShape 7">
            <a:hlinkClick r:id="" action="ppaction://hlinkshowjump?jump=nextslide" highlightClick="1"/>
          </p:cNvPr>
          <p:cNvSpPr>
            <a:spLocks noChangeArrowheads="1"/>
          </p:cNvSpPr>
          <p:nvPr/>
        </p:nvSpPr>
        <p:spPr bwMode="auto">
          <a:xfrm>
            <a:off x="7620000" y="6477000"/>
            <a:ext cx="609600" cy="304800"/>
          </a:xfrm>
          <a:prstGeom prst="actionButtonForwardNext">
            <a:avLst/>
          </a:prstGeom>
          <a:solidFill>
            <a:srgbClr val="00FF00"/>
          </a:solidFill>
          <a:ln w="9525">
            <a:noFill/>
            <a:miter lim="800000"/>
            <a:headEnd/>
            <a:tailEnd/>
          </a:ln>
        </p:spPr>
        <p:txBody>
          <a:bodyPr wrap="none" anchor="ctr"/>
          <a:lstStyle/>
          <a:p>
            <a:endParaRPr lang="id-ID"/>
          </a:p>
        </p:txBody>
      </p:sp>
      <p:sp>
        <p:nvSpPr>
          <p:cNvPr id="49159" name="AutoShape 8">
            <a:hlinkClick r:id="" action="ppaction://hlinkshowjump?jump=previousslide" highlightClick="1"/>
          </p:cNvPr>
          <p:cNvSpPr>
            <a:spLocks noChangeArrowheads="1"/>
          </p:cNvSpPr>
          <p:nvPr/>
        </p:nvSpPr>
        <p:spPr bwMode="auto">
          <a:xfrm>
            <a:off x="6934200" y="6477000"/>
            <a:ext cx="609600" cy="304800"/>
          </a:xfrm>
          <a:prstGeom prst="actionButtonBackPrevious">
            <a:avLst/>
          </a:prstGeom>
          <a:solidFill>
            <a:srgbClr val="00FF00"/>
          </a:solidFill>
          <a:ln w="9525">
            <a:noFill/>
            <a:miter lim="800000"/>
            <a:headEnd/>
            <a:tailEnd/>
          </a:ln>
        </p:spPr>
        <p:txBody>
          <a:bodyPr wrap="none" anchor="ctr"/>
          <a:lstStyle/>
          <a:p>
            <a:endParaRPr lang="id-ID"/>
          </a:p>
        </p:txBody>
      </p:sp>
      <p:sp>
        <p:nvSpPr>
          <p:cNvPr id="49160" name="AutoShape 9">
            <a:hlinkClick r:id="" action="ppaction://noaction" highlightClick="1"/>
          </p:cNvPr>
          <p:cNvSpPr>
            <a:spLocks noChangeArrowheads="1"/>
          </p:cNvSpPr>
          <p:nvPr/>
        </p:nvSpPr>
        <p:spPr bwMode="auto">
          <a:xfrm>
            <a:off x="8305800" y="6477000"/>
            <a:ext cx="762000" cy="304800"/>
          </a:xfrm>
          <a:prstGeom prst="actionButtonBlank">
            <a:avLst/>
          </a:prstGeom>
          <a:solidFill>
            <a:srgbClr val="FFCC00"/>
          </a:solidFill>
          <a:ln w="28575">
            <a:noFill/>
            <a:miter lim="800000"/>
            <a:headEnd/>
            <a:tailEnd/>
          </a:ln>
        </p:spPr>
        <p:txBody>
          <a:bodyPr wrap="none" anchor="ctr"/>
          <a:lstStyle/>
          <a:p>
            <a:pPr algn="ctr"/>
            <a:r>
              <a:rPr lang="en-US">
                <a:hlinkClick r:id="rId4" action="ppaction://hlinksldjump"/>
              </a:rPr>
              <a:t>menu</a:t>
            </a:r>
            <a:endParaRPr lang="en-US"/>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1447800" y="914400"/>
            <a:ext cx="7696200" cy="2209800"/>
          </a:xfrm>
        </p:spPr>
        <p:txBody>
          <a:bodyPr/>
          <a:lstStyle/>
          <a:p>
            <a:pPr marL="457200" indent="-457200" algn="just" eaLnBrk="1" hangingPunct="1"/>
            <a:endParaRPr lang="en-US" sz="2600" smtClean="0">
              <a:solidFill>
                <a:srgbClr val="0000FF"/>
              </a:solidFill>
            </a:endParaRPr>
          </a:p>
          <a:p>
            <a:pPr marL="457200" indent="-457200" algn="just" eaLnBrk="1" hangingPunct="1">
              <a:buSzTx/>
              <a:buFontTx/>
              <a:buAutoNum type="arabicPeriod" startAt="4"/>
            </a:pPr>
            <a:r>
              <a:rPr lang="en-US" sz="2800" smtClean="0">
                <a:solidFill>
                  <a:srgbClr val="0000FF"/>
                </a:solidFill>
              </a:rPr>
              <a:t>Penggunaan tiga pasang elektron bersama menghasilkan ikatan kovalen rangkap tiga.</a:t>
            </a:r>
          </a:p>
          <a:p>
            <a:pPr marL="457200" indent="-457200" algn="just" eaLnBrk="1" hangingPunct="1">
              <a:buSzTx/>
              <a:buFontTx/>
              <a:buAutoNum type="arabicPeriod" startAt="4"/>
            </a:pPr>
            <a:endParaRPr lang="en-US" sz="2800" smtClean="0">
              <a:solidFill>
                <a:srgbClr val="0000FF"/>
              </a:solidFill>
            </a:endParaRPr>
          </a:p>
          <a:p>
            <a:pPr marL="457200" indent="-457200" algn="just" eaLnBrk="1" hangingPunct="1">
              <a:buSzTx/>
              <a:buFontTx/>
              <a:buNone/>
            </a:pPr>
            <a:endParaRPr lang="en-US" sz="2800" smtClean="0">
              <a:solidFill>
                <a:srgbClr val="0000FF"/>
              </a:solidFill>
            </a:endParaRPr>
          </a:p>
        </p:txBody>
      </p:sp>
      <p:pic>
        <p:nvPicPr>
          <p:cNvPr id="50179" name="Picture 5" descr="C:\Documents and Settings\R461L\My Documents\4.bmp"/>
          <p:cNvPicPr>
            <a:picLocks noChangeAspect="1" noChangeArrowheads="1"/>
          </p:cNvPicPr>
          <p:nvPr/>
        </p:nvPicPr>
        <p:blipFill>
          <a:blip r:embed="rId2"/>
          <a:srcRect/>
          <a:stretch>
            <a:fillRect/>
          </a:stretch>
        </p:blipFill>
        <p:spPr bwMode="auto">
          <a:xfrm>
            <a:off x="2362200" y="3733800"/>
            <a:ext cx="4724400" cy="1333500"/>
          </a:xfrm>
          <a:prstGeom prst="rect">
            <a:avLst/>
          </a:prstGeom>
          <a:noFill/>
          <a:ln w="9525">
            <a:noFill/>
            <a:miter lim="800000"/>
            <a:headEnd/>
            <a:tailEnd/>
          </a:ln>
        </p:spPr>
      </p:pic>
      <p:sp>
        <p:nvSpPr>
          <p:cNvPr id="50180" name="AutoShape 7">
            <a:hlinkClick r:id="" action="ppaction://hlinkshowjump?jump=nextslide" highlightClick="1"/>
          </p:cNvPr>
          <p:cNvSpPr>
            <a:spLocks noChangeArrowheads="1"/>
          </p:cNvSpPr>
          <p:nvPr/>
        </p:nvSpPr>
        <p:spPr bwMode="auto">
          <a:xfrm>
            <a:off x="7620000" y="6477000"/>
            <a:ext cx="609600" cy="304800"/>
          </a:xfrm>
          <a:prstGeom prst="actionButtonForwardNext">
            <a:avLst/>
          </a:prstGeom>
          <a:solidFill>
            <a:srgbClr val="00FF00"/>
          </a:solidFill>
          <a:ln w="9525">
            <a:noFill/>
            <a:miter lim="800000"/>
            <a:headEnd/>
            <a:tailEnd/>
          </a:ln>
        </p:spPr>
        <p:txBody>
          <a:bodyPr wrap="none" anchor="ctr"/>
          <a:lstStyle/>
          <a:p>
            <a:endParaRPr lang="id-ID"/>
          </a:p>
        </p:txBody>
      </p:sp>
      <p:sp>
        <p:nvSpPr>
          <p:cNvPr id="50181" name="AutoShape 8">
            <a:hlinkClick r:id="" action="ppaction://hlinkshowjump?jump=previousslide" highlightClick="1"/>
          </p:cNvPr>
          <p:cNvSpPr>
            <a:spLocks noChangeArrowheads="1"/>
          </p:cNvSpPr>
          <p:nvPr/>
        </p:nvSpPr>
        <p:spPr bwMode="auto">
          <a:xfrm>
            <a:off x="6934200" y="6477000"/>
            <a:ext cx="609600" cy="304800"/>
          </a:xfrm>
          <a:prstGeom prst="actionButtonBackPrevious">
            <a:avLst/>
          </a:prstGeom>
          <a:solidFill>
            <a:srgbClr val="00FF00"/>
          </a:solidFill>
          <a:ln w="9525">
            <a:noFill/>
            <a:miter lim="800000"/>
            <a:headEnd/>
            <a:tailEnd/>
          </a:ln>
        </p:spPr>
        <p:txBody>
          <a:bodyPr wrap="none" anchor="ctr"/>
          <a:lstStyle/>
          <a:p>
            <a:endParaRPr lang="id-ID"/>
          </a:p>
        </p:txBody>
      </p:sp>
      <p:sp>
        <p:nvSpPr>
          <p:cNvPr id="50182" name="AutoShape 9">
            <a:hlinkClick r:id="" action="ppaction://noaction" highlightClick="1"/>
          </p:cNvPr>
          <p:cNvSpPr>
            <a:spLocks noChangeArrowheads="1"/>
          </p:cNvSpPr>
          <p:nvPr/>
        </p:nvSpPr>
        <p:spPr bwMode="auto">
          <a:xfrm>
            <a:off x="8305800" y="6477000"/>
            <a:ext cx="762000" cy="304800"/>
          </a:xfrm>
          <a:prstGeom prst="actionButtonBlank">
            <a:avLst/>
          </a:prstGeom>
          <a:solidFill>
            <a:srgbClr val="FFCC00"/>
          </a:solidFill>
          <a:ln w="28575">
            <a:noFill/>
            <a:miter lim="800000"/>
            <a:headEnd/>
            <a:tailEnd/>
          </a:ln>
        </p:spPr>
        <p:txBody>
          <a:bodyPr wrap="none" anchor="ctr"/>
          <a:lstStyle/>
          <a:p>
            <a:pPr algn="ctr"/>
            <a:r>
              <a:rPr lang="en-US">
                <a:hlinkClick r:id="rId3" action="ppaction://hlinksldjump"/>
              </a:rPr>
              <a:t>menu</a:t>
            </a:r>
            <a:endParaRPr lang="en-US"/>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1676400" y="0"/>
            <a:ext cx="7467600" cy="457200"/>
          </a:xfrm>
        </p:spPr>
        <p:txBody>
          <a:bodyPr>
            <a:normAutofit fontScale="90000"/>
          </a:bodyPr>
          <a:lstStyle/>
          <a:p>
            <a:pPr eaLnBrk="1" hangingPunct="1"/>
            <a:r>
              <a:rPr lang="en-US" sz="2800" smtClean="0"/>
              <a:t>Pembentukan ikatan kovalen</a:t>
            </a:r>
          </a:p>
        </p:txBody>
      </p:sp>
      <p:sp>
        <p:nvSpPr>
          <p:cNvPr id="5124" name="AutoShape 5">
            <a:hlinkClick r:id="" action="ppaction://hlinkshowjump?jump=nextslide" highlightClick="1"/>
          </p:cNvPr>
          <p:cNvSpPr>
            <a:spLocks noChangeArrowheads="1"/>
          </p:cNvSpPr>
          <p:nvPr/>
        </p:nvSpPr>
        <p:spPr bwMode="auto">
          <a:xfrm>
            <a:off x="7620000" y="6477000"/>
            <a:ext cx="609600" cy="304800"/>
          </a:xfrm>
          <a:prstGeom prst="actionButtonForwardNext">
            <a:avLst/>
          </a:prstGeom>
          <a:solidFill>
            <a:srgbClr val="00FF00"/>
          </a:solidFill>
          <a:ln w="9525">
            <a:noFill/>
            <a:miter lim="800000"/>
            <a:headEnd/>
            <a:tailEnd/>
          </a:ln>
        </p:spPr>
        <p:txBody>
          <a:bodyPr wrap="none" anchor="ctr"/>
          <a:lstStyle/>
          <a:p>
            <a:endParaRPr lang="id-ID"/>
          </a:p>
        </p:txBody>
      </p:sp>
      <p:sp>
        <p:nvSpPr>
          <p:cNvPr id="5125" name="AutoShape 6">
            <a:hlinkClick r:id="" action="ppaction://hlinkshowjump?jump=previousslide" highlightClick="1"/>
          </p:cNvPr>
          <p:cNvSpPr>
            <a:spLocks noChangeArrowheads="1"/>
          </p:cNvSpPr>
          <p:nvPr/>
        </p:nvSpPr>
        <p:spPr bwMode="auto">
          <a:xfrm>
            <a:off x="6934200" y="6477000"/>
            <a:ext cx="609600" cy="304800"/>
          </a:xfrm>
          <a:prstGeom prst="actionButtonBackPrevious">
            <a:avLst/>
          </a:prstGeom>
          <a:solidFill>
            <a:srgbClr val="00FF00"/>
          </a:solidFill>
          <a:ln w="9525">
            <a:noFill/>
            <a:miter lim="800000"/>
            <a:headEnd/>
            <a:tailEnd/>
          </a:ln>
        </p:spPr>
        <p:txBody>
          <a:bodyPr wrap="none" anchor="ctr"/>
          <a:lstStyle/>
          <a:p>
            <a:endParaRPr lang="id-ID"/>
          </a:p>
        </p:txBody>
      </p:sp>
      <p:sp>
        <p:nvSpPr>
          <p:cNvPr id="5126" name="AutoShape 7">
            <a:hlinkClick r:id="" action="ppaction://noaction" highlightClick="1"/>
          </p:cNvPr>
          <p:cNvSpPr>
            <a:spLocks noChangeArrowheads="1"/>
          </p:cNvSpPr>
          <p:nvPr/>
        </p:nvSpPr>
        <p:spPr bwMode="auto">
          <a:xfrm>
            <a:off x="8305800" y="6477000"/>
            <a:ext cx="762000" cy="304800"/>
          </a:xfrm>
          <a:prstGeom prst="actionButtonBlank">
            <a:avLst/>
          </a:prstGeom>
          <a:solidFill>
            <a:srgbClr val="FFCC00"/>
          </a:solidFill>
          <a:ln w="28575">
            <a:noFill/>
            <a:miter lim="800000"/>
            <a:headEnd/>
            <a:tailEnd/>
          </a:ln>
        </p:spPr>
        <p:txBody>
          <a:bodyPr wrap="none" anchor="ctr"/>
          <a:lstStyle/>
          <a:p>
            <a:pPr algn="ctr"/>
            <a:r>
              <a:rPr lang="en-US">
                <a:hlinkClick r:id="rId4" action="ppaction://hlinksldjump"/>
              </a:rPr>
              <a:t>menu</a:t>
            </a:r>
            <a:endParaRPr lang="en-US"/>
          </a:p>
        </p:txBody>
      </p:sp>
    </p:spTree>
    <p:controls>
      <p:control spid="3074" r:id="rId2" imgW="1828804" imgH="1828804"/>
    </p:controls>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1676400" y="0"/>
            <a:ext cx="7467600" cy="457200"/>
          </a:xfrm>
        </p:spPr>
        <p:txBody>
          <a:bodyPr>
            <a:normAutofit fontScale="90000"/>
          </a:bodyPr>
          <a:lstStyle/>
          <a:p>
            <a:pPr eaLnBrk="1" hangingPunct="1"/>
            <a:r>
              <a:rPr lang="en-US" sz="2800" smtClean="0"/>
              <a:t>Jenis Ikatan kovalen</a:t>
            </a:r>
          </a:p>
        </p:txBody>
      </p:sp>
      <p:sp>
        <p:nvSpPr>
          <p:cNvPr id="6148" name="AutoShape 17">
            <a:hlinkClick r:id="" action="ppaction://hlinkshowjump?jump=nextslide" highlightClick="1"/>
          </p:cNvPr>
          <p:cNvSpPr>
            <a:spLocks noChangeArrowheads="1"/>
          </p:cNvSpPr>
          <p:nvPr/>
        </p:nvSpPr>
        <p:spPr bwMode="auto">
          <a:xfrm>
            <a:off x="7620000" y="6477000"/>
            <a:ext cx="609600" cy="304800"/>
          </a:xfrm>
          <a:prstGeom prst="actionButtonForwardNext">
            <a:avLst/>
          </a:prstGeom>
          <a:solidFill>
            <a:srgbClr val="00FF00"/>
          </a:solidFill>
          <a:ln w="9525">
            <a:noFill/>
            <a:miter lim="800000"/>
            <a:headEnd/>
            <a:tailEnd/>
          </a:ln>
        </p:spPr>
        <p:txBody>
          <a:bodyPr wrap="none" anchor="ctr"/>
          <a:lstStyle/>
          <a:p>
            <a:endParaRPr lang="id-ID"/>
          </a:p>
        </p:txBody>
      </p:sp>
      <p:sp>
        <p:nvSpPr>
          <p:cNvPr id="6149" name="AutoShape 18">
            <a:hlinkClick r:id="" action="ppaction://hlinkshowjump?jump=previousslide" highlightClick="1"/>
          </p:cNvPr>
          <p:cNvSpPr>
            <a:spLocks noChangeArrowheads="1"/>
          </p:cNvSpPr>
          <p:nvPr/>
        </p:nvSpPr>
        <p:spPr bwMode="auto">
          <a:xfrm>
            <a:off x="6934200" y="6477000"/>
            <a:ext cx="609600" cy="304800"/>
          </a:xfrm>
          <a:prstGeom prst="actionButtonBackPrevious">
            <a:avLst/>
          </a:prstGeom>
          <a:solidFill>
            <a:srgbClr val="00FF00"/>
          </a:solidFill>
          <a:ln w="9525">
            <a:noFill/>
            <a:miter lim="800000"/>
            <a:headEnd/>
            <a:tailEnd/>
          </a:ln>
        </p:spPr>
        <p:txBody>
          <a:bodyPr wrap="none" anchor="ctr"/>
          <a:lstStyle/>
          <a:p>
            <a:endParaRPr lang="id-ID"/>
          </a:p>
        </p:txBody>
      </p:sp>
      <p:sp>
        <p:nvSpPr>
          <p:cNvPr id="6150" name="AutoShape 19">
            <a:hlinkClick r:id="" action="ppaction://noaction" highlightClick="1"/>
          </p:cNvPr>
          <p:cNvSpPr>
            <a:spLocks noChangeArrowheads="1"/>
          </p:cNvSpPr>
          <p:nvPr/>
        </p:nvSpPr>
        <p:spPr bwMode="auto">
          <a:xfrm>
            <a:off x="8305800" y="6477000"/>
            <a:ext cx="762000" cy="304800"/>
          </a:xfrm>
          <a:prstGeom prst="actionButtonBlank">
            <a:avLst/>
          </a:prstGeom>
          <a:solidFill>
            <a:srgbClr val="FFCC00"/>
          </a:solidFill>
          <a:ln w="28575">
            <a:noFill/>
            <a:miter lim="800000"/>
            <a:headEnd/>
            <a:tailEnd/>
          </a:ln>
        </p:spPr>
        <p:txBody>
          <a:bodyPr wrap="none" anchor="ctr"/>
          <a:lstStyle/>
          <a:p>
            <a:pPr algn="ctr"/>
            <a:r>
              <a:rPr lang="en-US">
                <a:hlinkClick r:id="rId4" action="ppaction://hlinksldjump"/>
              </a:rPr>
              <a:t>menu</a:t>
            </a:r>
            <a:endParaRPr lang="en-US"/>
          </a:p>
        </p:txBody>
      </p:sp>
    </p:spTree>
    <p:controls>
      <p:control spid="4098" r:id="rId2" imgW="1828804" imgH="1828804"/>
    </p:controls>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Content Placeholder 2"/>
          <p:cNvSpPr>
            <a:spLocks noGrp="1"/>
          </p:cNvSpPr>
          <p:nvPr>
            <p:ph idx="4294967295"/>
          </p:nvPr>
        </p:nvSpPr>
        <p:spPr>
          <a:xfrm>
            <a:off x="428596" y="214290"/>
            <a:ext cx="7467600" cy="6096000"/>
          </a:xfrm>
        </p:spPr>
        <p:txBody>
          <a:bodyPr>
            <a:normAutofit fontScale="92500" lnSpcReduction="20000"/>
          </a:bodyPr>
          <a:lstStyle/>
          <a:p>
            <a:pPr marL="457200" indent="-457200" algn="just" eaLnBrk="1" hangingPunct="1">
              <a:buFontTx/>
              <a:buNone/>
            </a:pPr>
            <a:r>
              <a:rPr lang="en-US" dirty="0" smtClean="0"/>
              <a:t>	</a:t>
            </a:r>
            <a:r>
              <a:rPr lang="en-US" dirty="0" err="1" smtClean="0">
                <a:solidFill>
                  <a:srgbClr val="CC3300"/>
                </a:solidFill>
              </a:rPr>
              <a:t>Senyawa</a:t>
            </a:r>
            <a:r>
              <a:rPr lang="en-US" dirty="0" smtClean="0">
                <a:solidFill>
                  <a:srgbClr val="CC3300"/>
                </a:solidFill>
              </a:rPr>
              <a:t> </a:t>
            </a:r>
            <a:r>
              <a:rPr lang="en-US" dirty="0" err="1" smtClean="0">
                <a:solidFill>
                  <a:srgbClr val="CC3300"/>
                </a:solidFill>
              </a:rPr>
              <a:t>kovalen</a:t>
            </a:r>
            <a:r>
              <a:rPr lang="en-US" dirty="0" smtClean="0">
                <a:solidFill>
                  <a:srgbClr val="CC3300"/>
                </a:solidFill>
              </a:rPr>
              <a:t> </a:t>
            </a:r>
            <a:r>
              <a:rPr lang="en-US" dirty="0" err="1" smtClean="0">
                <a:solidFill>
                  <a:srgbClr val="CC3300"/>
                </a:solidFill>
              </a:rPr>
              <a:t>mempunyai</a:t>
            </a:r>
            <a:r>
              <a:rPr lang="en-US" dirty="0" smtClean="0">
                <a:solidFill>
                  <a:srgbClr val="CC3300"/>
                </a:solidFill>
              </a:rPr>
              <a:t> </a:t>
            </a:r>
            <a:r>
              <a:rPr lang="en-US" dirty="0" err="1" smtClean="0">
                <a:solidFill>
                  <a:srgbClr val="CC3300"/>
                </a:solidFill>
              </a:rPr>
              <a:t>beberapa</a:t>
            </a:r>
            <a:r>
              <a:rPr lang="en-US" dirty="0" smtClean="0">
                <a:solidFill>
                  <a:srgbClr val="CC3300"/>
                </a:solidFill>
              </a:rPr>
              <a:t> </a:t>
            </a:r>
            <a:r>
              <a:rPr lang="en-US" dirty="0" err="1" smtClean="0">
                <a:solidFill>
                  <a:srgbClr val="CC3300"/>
                </a:solidFill>
              </a:rPr>
              <a:t>sifat</a:t>
            </a:r>
            <a:r>
              <a:rPr lang="en-US" dirty="0" smtClean="0">
                <a:solidFill>
                  <a:srgbClr val="CC3300"/>
                </a:solidFill>
              </a:rPr>
              <a:t> </a:t>
            </a:r>
            <a:r>
              <a:rPr lang="en-US" dirty="0" err="1" smtClean="0">
                <a:solidFill>
                  <a:srgbClr val="CC3300"/>
                </a:solidFill>
              </a:rPr>
              <a:t>berikut</a:t>
            </a:r>
            <a:r>
              <a:rPr lang="en-US" dirty="0" smtClean="0">
                <a:solidFill>
                  <a:srgbClr val="CC3300"/>
                </a:solidFill>
              </a:rPr>
              <a:t>:</a:t>
            </a:r>
          </a:p>
          <a:p>
            <a:pPr marL="457200" indent="-457200" algn="just" eaLnBrk="1" hangingPunct="1">
              <a:buFontTx/>
              <a:buNone/>
            </a:pPr>
            <a:endParaRPr lang="en-US" dirty="0" smtClean="0">
              <a:solidFill>
                <a:srgbClr val="CC3300"/>
              </a:solidFill>
            </a:endParaRPr>
          </a:p>
          <a:p>
            <a:pPr marL="457200" indent="-457200" algn="just" eaLnBrk="1" hangingPunct="1">
              <a:buSzTx/>
              <a:buFontTx/>
              <a:buAutoNum type="arabicPeriod"/>
            </a:pPr>
            <a:r>
              <a:rPr lang="en-US" dirty="0" err="1" smtClean="0">
                <a:solidFill>
                  <a:srgbClr val="0000FF"/>
                </a:solidFill>
              </a:rPr>
              <a:t>Pada</a:t>
            </a:r>
            <a:r>
              <a:rPr lang="en-US" dirty="0" smtClean="0">
                <a:solidFill>
                  <a:srgbClr val="0000FF"/>
                </a:solidFill>
              </a:rPr>
              <a:t> </a:t>
            </a:r>
            <a:r>
              <a:rPr lang="en-US" dirty="0" err="1" smtClean="0">
                <a:solidFill>
                  <a:srgbClr val="0000FF"/>
                </a:solidFill>
              </a:rPr>
              <a:t>suhu</a:t>
            </a:r>
            <a:r>
              <a:rPr lang="en-US" dirty="0" smtClean="0">
                <a:solidFill>
                  <a:srgbClr val="0000FF"/>
                </a:solidFill>
              </a:rPr>
              <a:t> </a:t>
            </a:r>
            <a:r>
              <a:rPr lang="en-US" dirty="0" err="1" smtClean="0">
                <a:solidFill>
                  <a:srgbClr val="0000FF"/>
                </a:solidFill>
              </a:rPr>
              <a:t>kamar</a:t>
            </a:r>
            <a:r>
              <a:rPr lang="en-US" dirty="0" smtClean="0">
                <a:solidFill>
                  <a:srgbClr val="0000FF"/>
                </a:solidFill>
              </a:rPr>
              <a:t> </a:t>
            </a:r>
            <a:r>
              <a:rPr lang="en-US" dirty="0" err="1" smtClean="0">
                <a:solidFill>
                  <a:srgbClr val="0000FF"/>
                </a:solidFill>
              </a:rPr>
              <a:t>pada</a:t>
            </a:r>
            <a:r>
              <a:rPr lang="en-US" dirty="0" smtClean="0">
                <a:solidFill>
                  <a:srgbClr val="0000FF"/>
                </a:solidFill>
              </a:rPr>
              <a:t> </a:t>
            </a:r>
            <a:r>
              <a:rPr lang="en-US" dirty="0" err="1" smtClean="0">
                <a:solidFill>
                  <a:srgbClr val="0000FF"/>
                </a:solidFill>
              </a:rPr>
              <a:t>umumnya</a:t>
            </a:r>
            <a:r>
              <a:rPr lang="en-US" dirty="0" smtClean="0">
                <a:solidFill>
                  <a:srgbClr val="0000FF"/>
                </a:solidFill>
              </a:rPr>
              <a:t> </a:t>
            </a:r>
            <a:r>
              <a:rPr lang="en-US" dirty="0" err="1" smtClean="0">
                <a:solidFill>
                  <a:srgbClr val="0000FF"/>
                </a:solidFill>
              </a:rPr>
              <a:t>berupa</a:t>
            </a:r>
            <a:r>
              <a:rPr lang="en-US" dirty="0" smtClean="0">
                <a:solidFill>
                  <a:srgbClr val="0000FF"/>
                </a:solidFill>
              </a:rPr>
              <a:t> gas, </a:t>
            </a:r>
            <a:r>
              <a:rPr lang="en-US" dirty="0" err="1" smtClean="0">
                <a:solidFill>
                  <a:srgbClr val="0000FF"/>
                </a:solidFill>
              </a:rPr>
              <a:t>cairan</a:t>
            </a:r>
            <a:r>
              <a:rPr lang="en-US" dirty="0" smtClean="0">
                <a:solidFill>
                  <a:srgbClr val="0000FF"/>
                </a:solidFill>
              </a:rPr>
              <a:t> </a:t>
            </a:r>
            <a:r>
              <a:rPr lang="en-US" dirty="0" err="1" smtClean="0">
                <a:solidFill>
                  <a:srgbClr val="0000FF"/>
                </a:solidFill>
              </a:rPr>
              <a:t>atau</a:t>
            </a:r>
            <a:r>
              <a:rPr lang="en-US" dirty="0" smtClean="0">
                <a:solidFill>
                  <a:srgbClr val="0000FF"/>
                </a:solidFill>
              </a:rPr>
              <a:t> </a:t>
            </a:r>
            <a:r>
              <a:rPr lang="en-US" dirty="0" err="1" smtClean="0">
                <a:solidFill>
                  <a:srgbClr val="0000FF"/>
                </a:solidFill>
              </a:rPr>
              <a:t>padatan</a:t>
            </a:r>
            <a:r>
              <a:rPr lang="en-US" dirty="0" smtClean="0">
                <a:solidFill>
                  <a:srgbClr val="0000FF"/>
                </a:solidFill>
              </a:rPr>
              <a:t> </a:t>
            </a:r>
            <a:r>
              <a:rPr lang="en-US" dirty="0" err="1" smtClean="0">
                <a:solidFill>
                  <a:srgbClr val="0000FF"/>
                </a:solidFill>
              </a:rPr>
              <a:t>dengan</a:t>
            </a:r>
            <a:r>
              <a:rPr lang="en-US" dirty="0" smtClean="0">
                <a:solidFill>
                  <a:srgbClr val="0000FF"/>
                </a:solidFill>
              </a:rPr>
              <a:t> </a:t>
            </a:r>
            <a:r>
              <a:rPr lang="en-US" dirty="0" err="1" smtClean="0">
                <a:solidFill>
                  <a:srgbClr val="0000FF"/>
                </a:solidFill>
              </a:rPr>
              <a:t>titik</a:t>
            </a:r>
            <a:r>
              <a:rPr lang="en-US" dirty="0" smtClean="0">
                <a:solidFill>
                  <a:srgbClr val="0000FF"/>
                </a:solidFill>
              </a:rPr>
              <a:t> </a:t>
            </a:r>
            <a:r>
              <a:rPr lang="en-US" dirty="0" err="1" smtClean="0">
                <a:solidFill>
                  <a:srgbClr val="0000FF"/>
                </a:solidFill>
              </a:rPr>
              <a:t>leleh</a:t>
            </a:r>
            <a:r>
              <a:rPr lang="en-US" dirty="0" smtClean="0">
                <a:solidFill>
                  <a:srgbClr val="0000FF"/>
                </a:solidFill>
              </a:rPr>
              <a:t> yang </a:t>
            </a:r>
            <a:r>
              <a:rPr lang="en-US" dirty="0" err="1" smtClean="0">
                <a:solidFill>
                  <a:srgbClr val="0000FF"/>
                </a:solidFill>
              </a:rPr>
              <a:t>rendah</a:t>
            </a:r>
            <a:r>
              <a:rPr lang="en-US" dirty="0" smtClean="0">
                <a:solidFill>
                  <a:srgbClr val="0000FF"/>
                </a:solidFill>
              </a:rPr>
              <a:t>. Gaya </a:t>
            </a:r>
            <a:r>
              <a:rPr lang="en-US" dirty="0" err="1" smtClean="0">
                <a:solidFill>
                  <a:srgbClr val="0000FF"/>
                </a:solidFill>
              </a:rPr>
              <a:t>antar</a:t>
            </a:r>
            <a:r>
              <a:rPr lang="en-US" dirty="0" smtClean="0">
                <a:solidFill>
                  <a:srgbClr val="0000FF"/>
                </a:solidFill>
              </a:rPr>
              <a:t> </a:t>
            </a:r>
            <a:r>
              <a:rPr lang="en-US" dirty="0" err="1" smtClean="0">
                <a:solidFill>
                  <a:srgbClr val="0000FF"/>
                </a:solidFill>
              </a:rPr>
              <a:t>molekul</a:t>
            </a:r>
            <a:r>
              <a:rPr lang="en-US" dirty="0" smtClean="0">
                <a:solidFill>
                  <a:srgbClr val="0000FF"/>
                </a:solidFill>
              </a:rPr>
              <a:t> yang </a:t>
            </a:r>
            <a:r>
              <a:rPr lang="en-US" dirty="0" err="1" smtClean="0">
                <a:solidFill>
                  <a:srgbClr val="0000FF"/>
                </a:solidFill>
              </a:rPr>
              <a:t>dimiliki</a:t>
            </a:r>
            <a:r>
              <a:rPr lang="en-US" dirty="0" smtClean="0">
                <a:solidFill>
                  <a:srgbClr val="0000FF"/>
                </a:solidFill>
              </a:rPr>
              <a:t> </a:t>
            </a:r>
            <a:r>
              <a:rPr lang="en-US" dirty="0" err="1" smtClean="0">
                <a:solidFill>
                  <a:srgbClr val="0000FF"/>
                </a:solidFill>
              </a:rPr>
              <a:t>lemah</a:t>
            </a:r>
            <a:r>
              <a:rPr lang="en-US" dirty="0" smtClean="0">
                <a:solidFill>
                  <a:srgbClr val="0000FF"/>
                </a:solidFill>
              </a:rPr>
              <a:t>, </a:t>
            </a:r>
            <a:r>
              <a:rPr lang="en-US" dirty="0" err="1" smtClean="0">
                <a:solidFill>
                  <a:srgbClr val="0000FF"/>
                </a:solidFill>
              </a:rPr>
              <a:t>meskipun</a:t>
            </a:r>
            <a:r>
              <a:rPr lang="en-US" dirty="0" smtClean="0">
                <a:solidFill>
                  <a:srgbClr val="0000FF"/>
                </a:solidFill>
              </a:rPr>
              <a:t> </a:t>
            </a:r>
            <a:r>
              <a:rPr lang="en-US" dirty="0" err="1" smtClean="0">
                <a:solidFill>
                  <a:srgbClr val="0000FF"/>
                </a:solidFill>
              </a:rPr>
              <a:t>ikatan</a:t>
            </a:r>
            <a:r>
              <a:rPr lang="en-US" dirty="0" smtClean="0">
                <a:solidFill>
                  <a:srgbClr val="0000FF"/>
                </a:solidFill>
              </a:rPr>
              <a:t> </a:t>
            </a:r>
            <a:r>
              <a:rPr lang="en-US" dirty="0" err="1" smtClean="0">
                <a:solidFill>
                  <a:srgbClr val="0000FF"/>
                </a:solidFill>
              </a:rPr>
              <a:t>kovalen</a:t>
            </a:r>
            <a:r>
              <a:rPr lang="en-US" dirty="0" smtClean="0">
                <a:solidFill>
                  <a:srgbClr val="0000FF"/>
                </a:solidFill>
              </a:rPr>
              <a:t> </a:t>
            </a:r>
            <a:r>
              <a:rPr lang="en-US" dirty="0" err="1" smtClean="0">
                <a:solidFill>
                  <a:srgbClr val="0000FF"/>
                </a:solidFill>
              </a:rPr>
              <a:t>adalah</a:t>
            </a:r>
            <a:r>
              <a:rPr lang="en-US" dirty="0" smtClean="0">
                <a:solidFill>
                  <a:srgbClr val="0000FF"/>
                </a:solidFill>
              </a:rPr>
              <a:t> </a:t>
            </a:r>
            <a:r>
              <a:rPr lang="en-US" dirty="0" err="1" smtClean="0">
                <a:solidFill>
                  <a:srgbClr val="0000FF"/>
                </a:solidFill>
              </a:rPr>
              <a:t>kuat</a:t>
            </a:r>
            <a:r>
              <a:rPr lang="en-US" dirty="0" smtClean="0">
                <a:solidFill>
                  <a:srgbClr val="0000FF"/>
                </a:solidFill>
              </a:rPr>
              <a:t>.</a:t>
            </a:r>
          </a:p>
          <a:p>
            <a:pPr marL="457200" indent="-457200" algn="just" eaLnBrk="1" hangingPunct="1">
              <a:buSzTx/>
              <a:buFontTx/>
              <a:buAutoNum type="arabicPeriod"/>
            </a:pPr>
            <a:endParaRPr lang="en-US" dirty="0" smtClean="0">
              <a:solidFill>
                <a:srgbClr val="0000FF"/>
              </a:solidFill>
            </a:endParaRPr>
          </a:p>
          <a:p>
            <a:pPr marL="457200" indent="-457200" algn="just" eaLnBrk="1" hangingPunct="1">
              <a:buSzTx/>
              <a:buFontTx/>
              <a:buAutoNum type="arabicPeriod"/>
            </a:pPr>
            <a:r>
              <a:rPr lang="en-US" dirty="0" err="1" smtClean="0">
                <a:solidFill>
                  <a:srgbClr val="0000FF"/>
                </a:solidFill>
              </a:rPr>
              <a:t>Dapat</a:t>
            </a:r>
            <a:r>
              <a:rPr lang="en-US" dirty="0" smtClean="0">
                <a:solidFill>
                  <a:srgbClr val="0000FF"/>
                </a:solidFill>
              </a:rPr>
              <a:t> </a:t>
            </a:r>
            <a:r>
              <a:rPr lang="en-US" dirty="0" err="1" smtClean="0">
                <a:solidFill>
                  <a:srgbClr val="0000FF"/>
                </a:solidFill>
              </a:rPr>
              <a:t>melarut</a:t>
            </a:r>
            <a:r>
              <a:rPr lang="en-US" dirty="0" smtClean="0">
                <a:solidFill>
                  <a:srgbClr val="0000FF"/>
                </a:solidFill>
              </a:rPr>
              <a:t> </a:t>
            </a:r>
            <a:r>
              <a:rPr lang="en-US" dirty="0" err="1" smtClean="0">
                <a:solidFill>
                  <a:srgbClr val="0000FF"/>
                </a:solidFill>
              </a:rPr>
              <a:t>dalam</a:t>
            </a:r>
            <a:r>
              <a:rPr lang="en-US" dirty="0" smtClean="0">
                <a:solidFill>
                  <a:srgbClr val="0000FF"/>
                </a:solidFill>
              </a:rPr>
              <a:t> </a:t>
            </a:r>
            <a:r>
              <a:rPr lang="en-US" dirty="0" err="1" smtClean="0">
                <a:solidFill>
                  <a:srgbClr val="0000FF"/>
                </a:solidFill>
              </a:rPr>
              <a:t>pelarut</a:t>
            </a:r>
            <a:r>
              <a:rPr lang="en-US" dirty="0" smtClean="0">
                <a:solidFill>
                  <a:srgbClr val="0000FF"/>
                </a:solidFill>
              </a:rPr>
              <a:t> non-polar </a:t>
            </a:r>
            <a:r>
              <a:rPr lang="en-US" dirty="0" err="1" smtClean="0">
                <a:solidFill>
                  <a:srgbClr val="0000FF"/>
                </a:solidFill>
              </a:rPr>
              <a:t>seperti</a:t>
            </a:r>
            <a:r>
              <a:rPr lang="en-US" dirty="0" smtClean="0">
                <a:solidFill>
                  <a:srgbClr val="0000FF"/>
                </a:solidFill>
              </a:rPr>
              <a:t> </a:t>
            </a:r>
            <a:r>
              <a:rPr lang="en-US" dirty="0" err="1" smtClean="0">
                <a:solidFill>
                  <a:srgbClr val="0000FF"/>
                </a:solidFill>
              </a:rPr>
              <a:t>benzena</a:t>
            </a:r>
            <a:r>
              <a:rPr lang="en-US" dirty="0" smtClean="0">
                <a:solidFill>
                  <a:srgbClr val="0000FF"/>
                </a:solidFill>
              </a:rPr>
              <a:t> </a:t>
            </a:r>
            <a:r>
              <a:rPr lang="en-US" dirty="0" err="1" smtClean="0">
                <a:solidFill>
                  <a:srgbClr val="0000FF"/>
                </a:solidFill>
              </a:rPr>
              <a:t>dan</a:t>
            </a:r>
            <a:r>
              <a:rPr lang="en-US" dirty="0" smtClean="0">
                <a:solidFill>
                  <a:srgbClr val="0000FF"/>
                </a:solidFill>
              </a:rPr>
              <a:t> </a:t>
            </a:r>
            <a:r>
              <a:rPr lang="en-US" dirty="0" err="1" smtClean="0">
                <a:solidFill>
                  <a:srgbClr val="0000FF"/>
                </a:solidFill>
              </a:rPr>
              <a:t>beberapa</a:t>
            </a:r>
            <a:r>
              <a:rPr lang="en-US" dirty="0" smtClean="0">
                <a:solidFill>
                  <a:srgbClr val="0000FF"/>
                </a:solidFill>
              </a:rPr>
              <a:t> </a:t>
            </a:r>
            <a:r>
              <a:rPr lang="en-US" dirty="0" err="1" smtClean="0">
                <a:solidFill>
                  <a:srgbClr val="0000FF"/>
                </a:solidFill>
              </a:rPr>
              <a:t>di</a:t>
            </a:r>
            <a:r>
              <a:rPr lang="en-US" dirty="0" smtClean="0">
                <a:solidFill>
                  <a:srgbClr val="0000FF"/>
                </a:solidFill>
              </a:rPr>
              <a:t> </a:t>
            </a:r>
            <a:r>
              <a:rPr lang="en-US" dirty="0" err="1" smtClean="0">
                <a:solidFill>
                  <a:srgbClr val="0000FF"/>
                </a:solidFill>
              </a:rPr>
              <a:t>antaranya</a:t>
            </a:r>
            <a:r>
              <a:rPr lang="en-US" dirty="0" smtClean="0">
                <a:solidFill>
                  <a:srgbClr val="0000FF"/>
                </a:solidFill>
              </a:rPr>
              <a:t> </a:t>
            </a:r>
            <a:r>
              <a:rPr lang="en-US" dirty="0" err="1" smtClean="0">
                <a:solidFill>
                  <a:srgbClr val="0000FF"/>
                </a:solidFill>
              </a:rPr>
              <a:t>dapat</a:t>
            </a:r>
            <a:r>
              <a:rPr lang="en-US" dirty="0" smtClean="0">
                <a:solidFill>
                  <a:srgbClr val="0000FF"/>
                </a:solidFill>
              </a:rPr>
              <a:t> </a:t>
            </a:r>
            <a:r>
              <a:rPr lang="en-US" dirty="0" err="1" smtClean="0">
                <a:solidFill>
                  <a:srgbClr val="0000FF"/>
                </a:solidFill>
              </a:rPr>
              <a:t>berinteraksi</a:t>
            </a:r>
            <a:r>
              <a:rPr lang="en-US" dirty="0" smtClean="0">
                <a:solidFill>
                  <a:srgbClr val="0000FF"/>
                </a:solidFill>
              </a:rPr>
              <a:t> </a:t>
            </a:r>
            <a:r>
              <a:rPr lang="en-US" dirty="0" err="1" smtClean="0">
                <a:solidFill>
                  <a:srgbClr val="0000FF"/>
                </a:solidFill>
              </a:rPr>
              <a:t>dengan</a:t>
            </a:r>
            <a:r>
              <a:rPr lang="en-US" dirty="0" smtClean="0">
                <a:solidFill>
                  <a:srgbClr val="0000FF"/>
                </a:solidFill>
              </a:rPr>
              <a:t> </a:t>
            </a:r>
            <a:r>
              <a:rPr lang="en-US" dirty="0" err="1" smtClean="0">
                <a:solidFill>
                  <a:srgbClr val="0000FF"/>
                </a:solidFill>
              </a:rPr>
              <a:t>pelarut</a:t>
            </a:r>
            <a:r>
              <a:rPr lang="en-US" dirty="0" smtClean="0">
                <a:solidFill>
                  <a:srgbClr val="0000FF"/>
                </a:solidFill>
              </a:rPr>
              <a:t> polar.</a:t>
            </a:r>
          </a:p>
          <a:p>
            <a:pPr marL="457200" indent="-457200" algn="just" eaLnBrk="1" hangingPunct="1">
              <a:buSzTx/>
              <a:buFontTx/>
              <a:buAutoNum type="arabicPeriod"/>
            </a:pPr>
            <a:endParaRPr lang="en-US" dirty="0" smtClean="0">
              <a:solidFill>
                <a:srgbClr val="0000FF"/>
              </a:solidFill>
            </a:endParaRPr>
          </a:p>
          <a:p>
            <a:pPr marL="457200" indent="-457200" algn="just" eaLnBrk="1" hangingPunct="1">
              <a:buSzTx/>
              <a:buFontTx/>
              <a:buAutoNum type="arabicPeriod"/>
            </a:pPr>
            <a:r>
              <a:rPr lang="en-US" dirty="0" err="1" smtClean="0">
                <a:solidFill>
                  <a:srgbClr val="0000FF"/>
                </a:solidFill>
              </a:rPr>
              <a:t>Baik</a:t>
            </a:r>
            <a:r>
              <a:rPr lang="en-US" dirty="0" smtClean="0">
                <a:solidFill>
                  <a:srgbClr val="0000FF"/>
                </a:solidFill>
              </a:rPr>
              <a:t> </a:t>
            </a:r>
            <a:r>
              <a:rPr lang="en-US" dirty="0" err="1" smtClean="0">
                <a:solidFill>
                  <a:srgbClr val="0000FF"/>
                </a:solidFill>
              </a:rPr>
              <a:t>padatan</a:t>
            </a:r>
            <a:r>
              <a:rPr lang="en-US" dirty="0" smtClean="0">
                <a:solidFill>
                  <a:srgbClr val="0000FF"/>
                </a:solidFill>
              </a:rPr>
              <a:t>, </a:t>
            </a:r>
            <a:r>
              <a:rPr lang="en-US" dirty="0" err="1" smtClean="0">
                <a:solidFill>
                  <a:srgbClr val="0000FF"/>
                </a:solidFill>
              </a:rPr>
              <a:t>leburan</a:t>
            </a:r>
            <a:r>
              <a:rPr lang="en-US" dirty="0" smtClean="0">
                <a:solidFill>
                  <a:srgbClr val="0000FF"/>
                </a:solidFill>
              </a:rPr>
              <a:t> </a:t>
            </a:r>
            <a:r>
              <a:rPr lang="en-US" dirty="0" err="1" smtClean="0">
                <a:solidFill>
                  <a:srgbClr val="0000FF"/>
                </a:solidFill>
              </a:rPr>
              <a:t>maupun</a:t>
            </a:r>
            <a:r>
              <a:rPr lang="en-US" dirty="0" smtClean="0">
                <a:solidFill>
                  <a:srgbClr val="0000FF"/>
                </a:solidFill>
              </a:rPr>
              <a:t> </a:t>
            </a:r>
            <a:r>
              <a:rPr lang="en-US" dirty="0" err="1" smtClean="0">
                <a:solidFill>
                  <a:srgbClr val="0000FF"/>
                </a:solidFill>
              </a:rPr>
              <a:t>cairan</a:t>
            </a:r>
            <a:r>
              <a:rPr lang="en-US" dirty="0" smtClean="0">
                <a:solidFill>
                  <a:srgbClr val="0000FF"/>
                </a:solidFill>
              </a:rPr>
              <a:t> </a:t>
            </a:r>
            <a:r>
              <a:rPr lang="en-US" dirty="0" err="1" smtClean="0">
                <a:solidFill>
                  <a:srgbClr val="0000FF"/>
                </a:solidFill>
              </a:rPr>
              <a:t>murni</a:t>
            </a:r>
            <a:r>
              <a:rPr lang="en-US" dirty="0" smtClean="0">
                <a:solidFill>
                  <a:srgbClr val="0000FF"/>
                </a:solidFill>
              </a:rPr>
              <a:t>  </a:t>
            </a:r>
            <a:r>
              <a:rPr lang="en-US" dirty="0" err="1" smtClean="0">
                <a:solidFill>
                  <a:srgbClr val="0000FF"/>
                </a:solidFill>
              </a:rPr>
              <a:t>senyawa</a:t>
            </a:r>
            <a:r>
              <a:rPr lang="en-US" dirty="0" smtClean="0">
                <a:solidFill>
                  <a:srgbClr val="0000FF"/>
                </a:solidFill>
              </a:rPr>
              <a:t> </a:t>
            </a:r>
            <a:r>
              <a:rPr lang="en-US" dirty="0" err="1" smtClean="0">
                <a:solidFill>
                  <a:srgbClr val="0000FF"/>
                </a:solidFill>
              </a:rPr>
              <a:t>kovalen</a:t>
            </a:r>
            <a:r>
              <a:rPr lang="en-US" dirty="0" smtClean="0">
                <a:solidFill>
                  <a:srgbClr val="0000FF"/>
                </a:solidFill>
              </a:rPr>
              <a:t> </a:t>
            </a:r>
            <a:r>
              <a:rPr lang="en-US" dirty="0" err="1" smtClean="0">
                <a:solidFill>
                  <a:srgbClr val="0000FF"/>
                </a:solidFill>
              </a:rPr>
              <a:t>tidak</a:t>
            </a:r>
            <a:r>
              <a:rPr lang="en-US" dirty="0" smtClean="0">
                <a:solidFill>
                  <a:srgbClr val="0000FF"/>
                </a:solidFill>
              </a:rPr>
              <a:t> </a:t>
            </a:r>
            <a:r>
              <a:rPr lang="en-US" dirty="0" err="1" smtClean="0">
                <a:solidFill>
                  <a:srgbClr val="0000FF"/>
                </a:solidFill>
              </a:rPr>
              <a:t>dapat</a:t>
            </a:r>
            <a:r>
              <a:rPr lang="en-US" dirty="0" smtClean="0">
                <a:solidFill>
                  <a:srgbClr val="0000FF"/>
                </a:solidFill>
              </a:rPr>
              <a:t> </a:t>
            </a:r>
            <a:r>
              <a:rPr lang="en-US" dirty="0" err="1" smtClean="0">
                <a:solidFill>
                  <a:srgbClr val="0000FF"/>
                </a:solidFill>
              </a:rPr>
              <a:t>menghantar</a:t>
            </a:r>
            <a:r>
              <a:rPr lang="en-US" dirty="0" smtClean="0">
                <a:solidFill>
                  <a:srgbClr val="0000FF"/>
                </a:solidFill>
              </a:rPr>
              <a:t> </a:t>
            </a:r>
            <a:r>
              <a:rPr lang="en-US" dirty="0" err="1" smtClean="0">
                <a:solidFill>
                  <a:srgbClr val="0000FF"/>
                </a:solidFill>
              </a:rPr>
              <a:t>listrik</a:t>
            </a:r>
            <a:r>
              <a:rPr lang="en-US" dirty="0" smtClean="0">
                <a:solidFill>
                  <a:srgbClr val="0000FF"/>
                </a:solidFill>
              </a:rPr>
              <a:t>.</a:t>
            </a:r>
          </a:p>
        </p:txBody>
      </p:sp>
      <p:sp>
        <p:nvSpPr>
          <p:cNvPr id="51203" name="AutoShape 4">
            <a:hlinkClick r:id="" action="ppaction://hlinkshowjump?jump=nextslide" highlightClick="1"/>
          </p:cNvPr>
          <p:cNvSpPr>
            <a:spLocks noChangeArrowheads="1"/>
          </p:cNvSpPr>
          <p:nvPr/>
        </p:nvSpPr>
        <p:spPr bwMode="auto">
          <a:xfrm>
            <a:off x="7620000" y="6477000"/>
            <a:ext cx="609600" cy="304800"/>
          </a:xfrm>
          <a:prstGeom prst="actionButtonForwardNext">
            <a:avLst/>
          </a:prstGeom>
          <a:solidFill>
            <a:srgbClr val="00FF00"/>
          </a:solidFill>
          <a:ln w="9525">
            <a:noFill/>
            <a:miter lim="800000"/>
            <a:headEnd/>
            <a:tailEnd/>
          </a:ln>
        </p:spPr>
        <p:txBody>
          <a:bodyPr wrap="none" anchor="ctr"/>
          <a:lstStyle/>
          <a:p>
            <a:endParaRPr lang="id-ID"/>
          </a:p>
        </p:txBody>
      </p:sp>
      <p:sp>
        <p:nvSpPr>
          <p:cNvPr id="51204" name="AutoShape 5">
            <a:hlinkClick r:id="" action="ppaction://hlinkshowjump?jump=previousslide" highlightClick="1"/>
          </p:cNvPr>
          <p:cNvSpPr>
            <a:spLocks noChangeArrowheads="1"/>
          </p:cNvSpPr>
          <p:nvPr/>
        </p:nvSpPr>
        <p:spPr bwMode="auto">
          <a:xfrm>
            <a:off x="6934200" y="6477000"/>
            <a:ext cx="609600" cy="304800"/>
          </a:xfrm>
          <a:prstGeom prst="actionButtonBackPrevious">
            <a:avLst/>
          </a:prstGeom>
          <a:solidFill>
            <a:srgbClr val="00FF00"/>
          </a:solidFill>
          <a:ln w="9525">
            <a:noFill/>
            <a:miter lim="800000"/>
            <a:headEnd/>
            <a:tailEnd/>
          </a:ln>
        </p:spPr>
        <p:txBody>
          <a:bodyPr wrap="none" anchor="ctr"/>
          <a:lstStyle/>
          <a:p>
            <a:endParaRPr lang="id-ID"/>
          </a:p>
        </p:txBody>
      </p:sp>
      <p:sp>
        <p:nvSpPr>
          <p:cNvPr id="51205" name="AutoShape 6">
            <a:hlinkClick r:id="" action="ppaction://noaction" highlightClick="1"/>
          </p:cNvPr>
          <p:cNvSpPr>
            <a:spLocks noChangeArrowheads="1"/>
          </p:cNvSpPr>
          <p:nvPr/>
        </p:nvSpPr>
        <p:spPr bwMode="auto">
          <a:xfrm>
            <a:off x="8305800" y="6477000"/>
            <a:ext cx="762000" cy="304800"/>
          </a:xfrm>
          <a:prstGeom prst="actionButtonBlank">
            <a:avLst/>
          </a:prstGeom>
          <a:solidFill>
            <a:srgbClr val="FFCC00"/>
          </a:solidFill>
          <a:ln w="28575">
            <a:noFill/>
            <a:miter lim="800000"/>
            <a:headEnd/>
            <a:tailEnd/>
          </a:ln>
        </p:spPr>
        <p:txBody>
          <a:bodyPr wrap="none" anchor="ctr"/>
          <a:lstStyle/>
          <a:p>
            <a:pPr algn="ctr"/>
            <a:r>
              <a:rPr lang="en-US">
                <a:hlinkClick r:id="rId2" action="ppaction://hlinksldjump"/>
              </a:rPr>
              <a:t>menu</a:t>
            </a:r>
            <a:endParaRPr lang="en-US"/>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idx="4294967295"/>
          </p:nvPr>
        </p:nvSpPr>
        <p:spPr>
          <a:xfrm>
            <a:off x="1142976" y="380984"/>
            <a:ext cx="7162800" cy="762000"/>
          </a:xfrm>
        </p:spPr>
        <p:txBody>
          <a:bodyPr lIns="0" rIns="0" bIns="0" anchor="b"/>
          <a:lstStyle/>
          <a:p>
            <a:pPr eaLnBrk="1" hangingPunct="1"/>
            <a:r>
              <a:rPr lang="en-US" dirty="0" err="1" smtClean="0"/>
              <a:t>Penyimpangan</a:t>
            </a:r>
            <a:r>
              <a:rPr lang="en-US" dirty="0" smtClean="0"/>
              <a:t> </a:t>
            </a:r>
            <a:r>
              <a:rPr lang="en-US" dirty="0" err="1" smtClean="0"/>
              <a:t>aturan</a:t>
            </a:r>
            <a:r>
              <a:rPr lang="en-US" dirty="0" smtClean="0"/>
              <a:t> </a:t>
            </a:r>
            <a:r>
              <a:rPr lang="en-US" dirty="0" err="1" smtClean="0"/>
              <a:t>oktet</a:t>
            </a:r>
            <a:endParaRPr lang="en-US" dirty="0" smtClean="0"/>
          </a:p>
        </p:txBody>
      </p:sp>
      <p:sp>
        <p:nvSpPr>
          <p:cNvPr id="52227" name="Content Placeholder 2"/>
          <p:cNvSpPr>
            <a:spLocks noGrp="1"/>
          </p:cNvSpPr>
          <p:nvPr>
            <p:ph idx="4294967295"/>
          </p:nvPr>
        </p:nvSpPr>
        <p:spPr>
          <a:xfrm>
            <a:off x="928662" y="1428736"/>
            <a:ext cx="7620000" cy="4800600"/>
          </a:xfrm>
        </p:spPr>
        <p:txBody>
          <a:bodyPr>
            <a:normAutofit fontScale="92500" lnSpcReduction="10000"/>
          </a:bodyPr>
          <a:lstStyle/>
          <a:p>
            <a:pPr marL="457200" indent="-457200" algn="just" eaLnBrk="1" hangingPunct="1">
              <a:buFontTx/>
              <a:buNone/>
            </a:pPr>
            <a:r>
              <a:rPr lang="en-US" dirty="0" smtClean="0">
                <a:solidFill>
                  <a:srgbClr val="008000"/>
                </a:solidFill>
              </a:rPr>
              <a:t>	</a:t>
            </a:r>
            <a:r>
              <a:rPr lang="en-US" dirty="0" err="1" smtClean="0">
                <a:solidFill>
                  <a:srgbClr val="008000"/>
                </a:solidFill>
              </a:rPr>
              <a:t>Tidak</a:t>
            </a:r>
            <a:r>
              <a:rPr lang="en-US" dirty="0" smtClean="0">
                <a:solidFill>
                  <a:srgbClr val="008000"/>
                </a:solidFill>
              </a:rPr>
              <a:t> </a:t>
            </a:r>
            <a:r>
              <a:rPr lang="en-US" dirty="0" err="1" smtClean="0">
                <a:solidFill>
                  <a:srgbClr val="008000"/>
                </a:solidFill>
              </a:rPr>
              <a:t>semua</a:t>
            </a:r>
            <a:r>
              <a:rPr lang="en-US" dirty="0" smtClean="0">
                <a:solidFill>
                  <a:srgbClr val="008000"/>
                </a:solidFill>
              </a:rPr>
              <a:t> </a:t>
            </a:r>
            <a:r>
              <a:rPr lang="en-US" dirty="0" err="1" smtClean="0">
                <a:solidFill>
                  <a:srgbClr val="008000"/>
                </a:solidFill>
              </a:rPr>
              <a:t>unsur</a:t>
            </a:r>
            <a:r>
              <a:rPr lang="en-US" dirty="0" smtClean="0">
                <a:solidFill>
                  <a:srgbClr val="008000"/>
                </a:solidFill>
              </a:rPr>
              <a:t> </a:t>
            </a:r>
            <a:r>
              <a:rPr lang="en-US" dirty="0" err="1" smtClean="0">
                <a:solidFill>
                  <a:srgbClr val="008000"/>
                </a:solidFill>
              </a:rPr>
              <a:t>memenuhi</a:t>
            </a:r>
            <a:r>
              <a:rPr lang="en-US" dirty="0" smtClean="0">
                <a:solidFill>
                  <a:srgbClr val="008000"/>
                </a:solidFill>
              </a:rPr>
              <a:t> </a:t>
            </a:r>
            <a:r>
              <a:rPr lang="en-US" dirty="0" err="1" smtClean="0">
                <a:solidFill>
                  <a:srgbClr val="008000"/>
                </a:solidFill>
              </a:rPr>
              <a:t>aturan</a:t>
            </a:r>
            <a:r>
              <a:rPr lang="en-US" dirty="0" smtClean="0">
                <a:solidFill>
                  <a:srgbClr val="008000"/>
                </a:solidFill>
              </a:rPr>
              <a:t> </a:t>
            </a:r>
            <a:r>
              <a:rPr lang="en-US" dirty="0" err="1" smtClean="0">
                <a:solidFill>
                  <a:srgbClr val="008000"/>
                </a:solidFill>
              </a:rPr>
              <a:t>oket</a:t>
            </a:r>
            <a:r>
              <a:rPr lang="en-US" dirty="0" smtClean="0">
                <a:solidFill>
                  <a:srgbClr val="008000"/>
                </a:solidFill>
              </a:rPr>
              <a:t>. </a:t>
            </a:r>
            <a:r>
              <a:rPr lang="en-US" dirty="0" err="1" smtClean="0">
                <a:solidFill>
                  <a:srgbClr val="008000"/>
                </a:solidFill>
              </a:rPr>
              <a:t>Secara</a:t>
            </a:r>
            <a:r>
              <a:rPr lang="en-US" dirty="0" smtClean="0">
                <a:solidFill>
                  <a:srgbClr val="008000"/>
                </a:solidFill>
              </a:rPr>
              <a:t> </a:t>
            </a:r>
            <a:r>
              <a:rPr lang="en-US" dirty="0" err="1" smtClean="0">
                <a:solidFill>
                  <a:srgbClr val="008000"/>
                </a:solidFill>
              </a:rPr>
              <a:t>umum</a:t>
            </a:r>
            <a:r>
              <a:rPr lang="en-US" dirty="0" smtClean="0">
                <a:solidFill>
                  <a:srgbClr val="008000"/>
                </a:solidFill>
              </a:rPr>
              <a:t>, </a:t>
            </a:r>
            <a:r>
              <a:rPr lang="en-US" dirty="0" err="1" smtClean="0">
                <a:solidFill>
                  <a:srgbClr val="008000"/>
                </a:solidFill>
              </a:rPr>
              <a:t>penyimpangan</a:t>
            </a:r>
            <a:r>
              <a:rPr lang="en-US" dirty="0" smtClean="0">
                <a:solidFill>
                  <a:srgbClr val="008000"/>
                </a:solidFill>
              </a:rPr>
              <a:t> </a:t>
            </a:r>
            <a:r>
              <a:rPr lang="en-US" dirty="0" err="1" smtClean="0">
                <a:solidFill>
                  <a:srgbClr val="008000"/>
                </a:solidFill>
              </a:rPr>
              <a:t>aturan</a:t>
            </a:r>
            <a:r>
              <a:rPr lang="en-US" dirty="0" smtClean="0">
                <a:solidFill>
                  <a:srgbClr val="008000"/>
                </a:solidFill>
              </a:rPr>
              <a:t> </a:t>
            </a:r>
            <a:r>
              <a:rPr lang="en-US" dirty="0" err="1" smtClean="0">
                <a:solidFill>
                  <a:srgbClr val="008000"/>
                </a:solidFill>
              </a:rPr>
              <a:t>oktet</a:t>
            </a:r>
            <a:r>
              <a:rPr lang="en-US" dirty="0" smtClean="0">
                <a:solidFill>
                  <a:srgbClr val="008000"/>
                </a:solidFill>
              </a:rPr>
              <a:t> </a:t>
            </a:r>
            <a:r>
              <a:rPr lang="en-US" dirty="0" err="1" smtClean="0">
                <a:solidFill>
                  <a:srgbClr val="008000"/>
                </a:solidFill>
              </a:rPr>
              <a:t>dibagi</a:t>
            </a:r>
            <a:r>
              <a:rPr lang="en-US" dirty="0" smtClean="0">
                <a:solidFill>
                  <a:srgbClr val="008000"/>
                </a:solidFill>
              </a:rPr>
              <a:t> </a:t>
            </a:r>
            <a:r>
              <a:rPr lang="en-US" dirty="0" err="1" smtClean="0">
                <a:solidFill>
                  <a:srgbClr val="008000"/>
                </a:solidFill>
              </a:rPr>
              <a:t>menjadi</a:t>
            </a:r>
            <a:r>
              <a:rPr lang="en-US" dirty="0" smtClean="0">
                <a:solidFill>
                  <a:srgbClr val="008000"/>
                </a:solidFill>
              </a:rPr>
              <a:t> 3 </a:t>
            </a:r>
            <a:r>
              <a:rPr lang="en-US" dirty="0" err="1" smtClean="0">
                <a:solidFill>
                  <a:srgbClr val="008000"/>
                </a:solidFill>
              </a:rPr>
              <a:t>kelompok</a:t>
            </a:r>
            <a:endParaRPr lang="en-US" dirty="0" smtClean="0">
              <a:solidFill>
                <a:srgbClr val="008000"/>
              </a:solidFill>
            </a:endParaRPr>
          </a:p>
          <a:p>
            <a:pPr marL="457200" indent="-457200" algn="just" eaLnBrk="1" hangingPunct="1">
              <a:buFontTx/>
              <a:buNone/>
            </a:pPr>
            <a:endParaRPr lang="en-US" dirty="0" smtClean="0">
              <a:solidFill>
                <a:srgbClr val="008000"/>
              </a:solidFill>
            </a:endParaRPr>
          </a:p>
          <a:p>
            <a:pPr marL="457200" indent="-457200" algn="just" eaLnBrk="1" hangingPunct="1">
              <a:buSzTx/>
              <a:buFontTx/>
              <a:buAutoNum type="arabicPeriod"/>
            </a:pPr>
            <a:r>
              <a:rPr lang="en-US" i="1" dirty="0" err="1" smtClean="0">
                <a:solidFill>
                  <a:srgbClr val="008000"/>
                </a:solidFill>
              </a:rPr>
              <a:t>Spesi</a:t>
            </a:r>
            <a:r>
              <a:rPr lang="en-US" i="1" dirty="0" smtClean="0">
                <a:solidFill>
                  <a:srgbClr val="008000"/>
                </a:solidFill>
              </a:rPr>
              <a:t> </a:t>
            </a:r>
            <a:r>
              <a:rPr lang="en-US" i="1" dirty="0" err="1" smtClean="0">
                <a:solidFill>
                  <a:srgbClr val="008000"/>
                </a:solidFill>
              </a:rPr>
              <a:t>elektron</a:t>
            </a:r>
            <a:r>
              <a:rPr lang="en-US" i="1" dirty="0" smtClean="0">
                <a:solidFill>
                  <a:srgbClr val="008000"/>
                </a:solidFill>
              </a:rPr>
              <a:t> </a:t>
            </a:r>
            <a:r>
              <a:rPr lang="en-US" i="1" dirty="0" err="1" smtClean="0">
                <a:solidFill>
                  <a:srgbClr val="008000"/>
                </a:solidFill>
              </a:rPr>
              <a:t>gasal</a:t>
            </a:r>
            <a:r>
              <a:rPr lang="en-US" dirty="0" smtClean="0">
                <a:solidFill>
                  <a:srgbClr val="008000"/>
                </a:solidFill>
              </a:rPr>
              <a:t>. </a:t>
            </a:r>
            <a:r>
              <a:rPr lang="en-US" dirty="0" err="1" smtClean="0">
                <a:solidFill>
                  <a:srgbClr val="008000"/>
                </a:solidFill>
              </a:rPr>
              <a:t>Jika</a:t>
            </a:r>
            <a:r>
              <a:rPr lang="en-US" dirty="0" smtClean="0">
                <a:solidFill>
                  <a:srgbClr val="008000"/>
                </a:solidFill>
              </a:rPr>
              <a:t> </a:t>
            </a:r>
            <a:r>
              <a:rPr lang="en-US" dirty="0" err="1" smtClean="0">
                <a:solidFill>
                  <a:srgbClr val="008000"/>
                </a:solidFill>
              </a:rPr>
              <a:t>jumlah</a:t>
            </a:r>
            <a:r>
              <a:rPr lang="en-US" dirty="0" smtClean="0">
                <a:solidFill>
                  <a:srgbClr val="008000"/>
                </a:solidFill>
              </a:rPr>
              <a:t> </a:t>
            </a:r>
            <a:r>
              <a:rPr lang="en-US" dirty="0" err="1" smtClean="0">
                <a:solidFill>
                  <a:srgbClr val="008000"/>
                </a:solidFill>
              </a:rPr>
              <a:t>elektron</a:t>
            </a:r>
            <a:r>
              <a:rPr lang="en-US" dirty="0" smtClean="0">
                <a:solidFill>
                  <a:srgbClr val="008000"/>
                </a:solidFill>
              </a:rPr>
              <a:t> </a:t>
            </a:r>
            <a:r>
              <a:rPr lang="en-US" dirty="0" err="1" smtClean="0">
                <a:solidFill>
                  <a:srgbClr val="008000"/>
                </a:solidFill>
              </a:rPr>
              <a:t>valensi</a:t>
            </a:r>
            <a:r>
              <a:rPr lang="en-US" dirty="0" smtClean="0">
                <a:solidFill>
                  <a:srgbClr val="008000"/>
                </a:solidFill>
              </a:rPr>
              <a:t> </a:t>
            </a:r>
            <a:r>
              <a:rPr lang="en-US" dirty="0" err="1" smtClean="0">
                <a:solidFill>
                  <a:srgbClr val="008000"/>
                </a:solidFill>
              </a:rPr>
              <a:t>gasal</a:t>
            </a:r>
            <a:r>
              <a:rPr lang="en-US" dirty="0" smtClean="0">
                <a:solidFill>
                  <a:srgbClr val="008000"/>
                </a:solidFill>
              </a:rPr>
              <a:t>, </a:t>
            </a:r>
            <a:r>
              <a:rPr lang="en-US" dirty="0" err="1" smtClean="0">
                <a:solidFill>
                  <a:srgbClr val="008000"/>
                </a:solidFill>
              </a:rPr>
              <a:t>maka</a:t>
            </a:r>
            <a:r>
              <a:rPr lang="en-US" dirty="0" smtClean="0">
                <a:solidFill>
                  <a:srgbClr val="008000"/>
                </a:solidFill>
              </a:rPr>
              <a:t> </a:t>
            </a:r>
            <a:r>
              <a:rPr lang="en-US" dirty="0" err="1" smtClean="0">
                <a:solidFill>
                  <a:srgbClr val="008000"/>
                </a:solidFill>
              </a:rPr>
              <a:t>terdapat</a:t>
            </a:r>
            <a:r>
              <a:rPr lang="en-US" dirty="0" smtClean="0">
                <a:solidFill>
                  <a:srgbClr val="008000"/>
                </a:solidFill>
              </a:rPr>
              <a:t> </a:t>
            </a:r>
            <a:r>
              <a:rPr lang="en-US" dirty="0" err="1" smtClean="0">
                <a:solidFill>
                  <a:srgbClr val="008000"/>
                </a:solidFill>
              </a:rPr>
              <a:t>elektron</a:t>
            </a:r>
            <a:r>
              <a:rPr lang="en-US" dirty="0" smtClean="0">
                <a:solidFill>
                  <a:srgbClr val="008000"/>
                </a:solidFill>
              </a:rPr>
              <a:t> yang </a:t>
            </a:r>
            <a:r>
              <a:rPr lang="en-US" dirty="0" err="1" smtClean="0">
                <a:solidFill>
                  <a:srgbClr val="008000"/>
                </a:solidFill>
              </a:rPr>
              <a:t>tidak</a:t>
            </a:r>
            <a:r>
              <a:rPr lang="en-US" dirty="0" smtClean="0">
                <a:solidFill>
                  <a:srgbClr val="008000"/>
                </a:solidFill>
              </a:rPr>
              <a:t> </a:t>
            </a:r>
            <a:r>
              <a:rPr lang="en-US" dirty="0" err="1" smtClean="0">
                <a:solidFill>
                  <a:srgbClr val="008000"/>
                </a:solidFill>
              </a:rPr>
              <a:t>berpasangan</a:t>
            </a:r>
            <a:r>
              <a:rPr lang="en-US" dirty="0" smtClean="0">
                <a:solidFill>
                  <a:srgbClr val="008000"/>
                </a:solidFill>
              </a:rPr>
              <a:t> </a:t>
            </a:r>
            <a:r>
              <a:rPr lang="en-US" dirty="0" err="1" smtClean="0">
                <a:solidFill>
                  <a:srgbClr val="008000"/>
                </a:solidFill>
              </a:rPr>
              <a:t>dan</a:t>
            </a:r>
            <a:r>
              <a:rPr lang="en-US" dirty="0" smtClean="0">
                <a:solidFill>
                  <a:srgbClr val="008000"/>
                </a:solidFill>
              </a:rPr>
              <a:t> </a:t>
            </a:r>
            <a:r>
              <a:rPr lang="en-US" dirty="0" err="1" smtClean="0">
                <a:solidFill>
                  <a:srgbClr val="008000"/>
                </a:solidFill>
              </a:rPr>
              <a:t>sekurang-kurangnya</a:t>
            </a:r>
            <a:r>
              <a:rPr lang="en-US" dirty="0" smtClean="0">
                <a:solidFill>
                  <a:srgbClr val="008000"/>
                </a:solidFill>
              </a:rPr>
              <a:t> </a:t>
            </a:r>
            <a:r>
              <a:rPr lang="en-US" dirty="0" err="1" smtClean="0">
                <a:solidFill>
                  <a:srgbClr val="008000"/>
                </a:solidFill>
              </a:rPr>
              <a:t>terdapat</a:t>
            </a:r>
            <a:r>
              <a:rPr lang="en-US" dirty="0" smtClean="0">
                <a:solidFill>
                  <a:srgbClr val="008000"/>
                </a:solidFill>
              </a:rPr>
              <a:t> </a:t>
            </a:r>
            <a:r>
              <a:rPr lang="en-US" dirty="0" err="1" smtClean="0">
                <a:solidFill>
                  <a:srgbClr val="008000"/>
                </a:solidFill>
              </a:rPr>
              <a:t>satu</a:t>
            </a:r>
            <a:r>
              <a:rPr lang="en-US" dirty="0" smtClean="0">
                <a:solidFill>
                  <a:srgbClr val="008000"/>
                </a:solidFill>
              </a:rPr>
              <a:t> atom </a:t>
            </a:r>
            <a:r>
              <a:rPr lang="en-US" dirty="0" err="1" smtClean="0">
                <a:solidFill>
                  <a:srgbClr val="008000"/>
                </a:solidFill>
              </a:rPr>
              <a:t>dengan</a:t>
            </a:r>
            <a:r>
              <a:rPr lang="en-US" dirty="0" smtClean="0">
                <a:solidFill>
                  <a:srgbClr val="008000"/>
                </a:solidFill>
              </a:rPr>
              <a:t> </a:t>
            </a:r>
            <a:r>
              <a:rPr lang="en-US" dirty="0" err="1" smtClean="0">
                <a:solidFill>
                  <a:srgbClr val="008000"/>
                </a:solidFill>
              </a:rPr>
              <a:t>oktet</a:t>
            </a:r>
            <a:r>
              <a:rPr lang="en-US" dirty="0" smtClean="0">
                <a:solidFill>
                  <a:srgbClr val="008000"/>
                </a:solidFill>
              </a:rPr>
              <a:t> yang </a:t>
            </a:r>
            <a:r>
              <a:rPr lang="en-US" dirty="0" err="1" smtClean="0">
                <a:solidFill>
                  <a:srgbClr val="008000"/>
                </a:solidFill>
              </a:rPr>
              <a:t>tidak</a:t>
            </a:r>
            <a:r>
              <a:rPr lang="en-US" dirty="0" smtClean="0">
                <a:solidFill>
                  <a:srgbClr val="008000"/>
                </a:solidFill>
              </a:rPr>
              <a:t> </a:t>
            </a:r>
            <a:r>
              <a:rPr lang="en-US" dirty="0" err="1" smtClean="0">
                <a:solidFill>
                  <a:srgbClr val="008000"/>
                </a:solidFill>
              </a:rPr>
              <a:t>lengkap</a:t>
            </a:r>
            <a:r>
              <a:rPr lang="en-US" dirty="0" smtClean="0">
                <a:solidFill>
                  <a:srgbClr val="008000"/>
                </a:solidFill>
              </a:rPr>
              <a:t>, </a:t>
            </a:r>
            <a:r>
              <a:rPr lang="en-US" dirty="0" err="1" smtClean="0">
                <a:solidFill>
                  <a:srgbClr val="008000"/>
                </a:solidFill>
              </a:rPr>
              <a:t>misalnya</a:t>
            </a:r>
            <a:r>
              <a:rPr lang="en-US" dirty="0" smtClean="0">
                <a:solidFill>
                  <a:srgbClr val="008000"/>
                </a:solidFill>
              </a:rPr>
              <a:t> </a:t>
            </a:r>
            <a:r>
              <a:rPr lang="en-US" dirty="0" err="1" smtClean="0">
                <a:solidFill>
                  <a:srgbClr val="008000"/>
                </a:solidFill>
              </a:rPr>
              <a:t>pada</a:t>
            </a:r>
            <a:r>
              <a:rPr lang="en-US" dirty="0" smtClean="0">
                <a:solidFill>
                  <a:srgbClr val="008000"/>
                </a:solidFill>
              </a:rPr>
              <a:t> </a:t>
            </a:r>
            <a:r>
              <a:rPr lang="en-US" dirty="0" err="1" smtClean="0">
                <a:solidFill>
                  <a:srgbClr val="008000"/>
                </a:solidFill>
              </a:rPr>
              <a:t>molekul</a:t>
            </a:r>
            <a:r>
              <a:rPr lang="en-US" dirty="0" smtClean="0">
                <a:solidFill>
                  <a:srgbClr val="008000"/>
                </a:solidFill>
              </a:rPr>
              <a:t> NO </a:t>
            </a:r>
            <a:r>
              <a:rPr lang="en-US" dirty="0" err="1" smtClean="0">
                <a:solidFill>
                  <a:srgbClr val="008000"/>
                </a:solidFill>
              </a:rPr>
              <a:t>dan</a:t>
            </a:r>
            <a:r>
              <a:rPr lang="en-US" dirty="0" smtClean="0">
                <a:solidFill>
                  <a:srgbClr val="008000"/>
                </a:solidFill>
              </a:rPr>
              <a:t> NO</a:t>
            </a:r>
            <a:r>
              <a:rPr lang="en-US" baseline="-25000" dirty="0" smtClean="0">
                <a:solidFill>
                  <a:srgbClr val="008000"/>
                </a:solidFill>
              </a:rPr>
              <a:t>2</a:t>
            </a:r>
            <a:r>
              <a:rPr lang="en-US" dirty="0" smtClean="0">
                <a:solidFill>
                  <a:srgbClr val="008000"/>
                </a:solidFill>
              </a:rPr>
              <a:t> yang </a:t>
            </a:r>
            <a:r>
              <a:rPr lang="en-US" dirty="0" err="1" smtClean="0">
                <a:solidFill>
                  <a:srgbClr val="008000"/>
                </a:solidFill>
              </a:rPr>
              <a:t>elektron</a:t>
            </a:r>
            <a:r>
              <a:rPr lang="en-US" dirty="0" smtClean="0">
                <a:solidFill>
                  <a:srgbClr val="008000"/>
                </a:solidFill>
              </a:rPr>
              <a:t> </a:t>
            </a:r>
            <a:r>
              <a:rPr lang="en-US" dirty="0" err="1" smtClean="0">
                <a:solidFill>
                  <a:srgbClr val="008000"/>
                </a:solidFill>
              </a:rPr>
              <a:t>valensinya</a:t>
            </a:r>
            <a:r>
              <a:rPr lang="en-US" dirty="0" smtClean="0">
                <a:solidFill>
                  <a:srgbClr val="008000"/>
                </a:solidFill>
              </a:rPr>
              <a:t> </a:t>
            </a:r>
            <a:r>
              <a:rPr lang="en-US" dirty="0" err="1" smtClean="0">
                <a:solidFill>
                  <a:srgbClr val="008000"/>
                </a:solidFill>
              </a:rPr>
              <a:t>masing-masing</a:t>
            </a:r>
            <a:r>
              <a:rPr lang="en-US" dirty="0" smtClean="0">
                <a:solidFill>
                  <a:srgbClr val="008000"/>
                </a:solidFill>
              </a:rPr>
              <a:t> </a:t>
            </a:r>
            <a:r>
              <a:rPr lang="en-US" dirty="0" err="1" smtClean="0">
                <a:solidFill>
                  <a:srgbClr val="008000"/>
                </a:solidFill>
              </a:rPr>
              <a:t>berjumlah</a:t>
            </a:r>
            <a:r>
              <a:rPr lang="en-US" dirty="0" smtClean="0">
                <a:solidFill>
                  <a:srgbClr val="008000"/>
                </a:solidFill>
              </a:rPr>
              <a:t> 11 </a:t>
            </a:r>
            <a:r>
              <a:rPr lang="en-US" dirty="0" err="1" smtClean="0">
                <a:solidFill>
                  <a:srgbClr val="008000"/>
                </a:solidFill>
              </a:rPr>
              <a:t>dan</a:t>
            </a:r>
            <a:r>
              <a:rPr lang="en-US" dirty="0" smtClean="0">
                <a:solidFill>
                  <a:srgbClr val="008000"/>
                </a:solidFill>
              </a:rPr>
              <a:t> 17.</a:t>
            </a:r>
          </a:p>
          <a:p>
            <a:pPr marL="457200" indent="-457200" algn="just" eaLnBrk="1" hangingPunct="1">
              <a:buFontTx/>
              <a:buNone/>
            </a:pPr>
            <a:endParaRPr lang="en-US" dirty="0" smtClean="0">
              <a:solidFill>
                <a:srgbClr val="008000"/>
              </a:solidFill>
            </a:endParaRPr>
          </a:p>
        </p:txBody>
      </p:sp>
      <p:sp>
        <p:nvSpPr>
          <p:cNvPr id="52228" name="AutoShape 5">
            <a:hlinkClick r:id="" action="ppaction://hlinkshowjump?jump=nextslide" highlightClick="1"/>
          </p:cNvPr>
          <p:cNvSpPr>
            <a:spLocks noChangeArrowheads="1"/>
          </p:cNvSpPr>
          <p:nvPr/>
        </p:nvSpPr>
        <p:spPr bwMode="auto">
          <a:xfrm>
            <a:off x="7620000" y="6477000"/>
            <a:ext cx="609600" cy="304800"/>
          </a:xfrm>
          <a:prstGeom prst="actionButtonForwardNext">
            <a:avLst/>
          </a:prstGeom>
          <a:solidFill>
            <a:srgbClr val="00FF00"/>
          </a:solidFill>
          <a:ln w="9525">
            <a:noFill/>
            <a:miter lim="800000"/>
            <a:headEnd/>
            <a:tailEnd/>
          </a:ln>
        </p:spPr>
        <p:txBody>
          <a:bodyPr wrap="none" anchor="ctr"/>
          <a:lstStyle/>
          <a:p>
            <a:endParaRPr lang="id-ID"/>
          </a:p>
        </p:txBody>
      </p:sp>
      <p:sp>
        <p:nvSpPr>
          <p:cNvPr id="52229" name="AutoShape 6">
            <a:hlinkClick r:id="" action="ppaction://hlinkshowjump?jump=previousslide" highlightClick="1"/>
          </p:cNvPr>
          <p:cNvSpPr>
            <a:spLocks noChangeArrowheads="1"/>
          </p:cNvSpPr>
          <p:nvPr/>
        </p:nvSpPr>
        <p:spPr bwMode="auto">
          <a:xfrm>
            <a:off x="6934200" y="6477000"/>
            <a:ext cx="609600" cy="304800"/>
          </a:xfrm>
          <a:prstGeom prst="actionButtonBackPrevious">
            <a:avLst/>
          </a:prstGeom>
          <a:solidFill>
            <a:srgbClr val="00FF00"/>
          </a:solidFill>
          <a:ln w="9525">
            <a:noFill/>
            <a:miter lim="800000"/>
            <a:headEnd/>
            <a:tailEnd/>
          </a:ln>
        </p:spPr>
        <p:txBody>
          <a:bodyPr wrap="none" anchor="ctr"/>
          <a:lstStyle/>
          <a:p>
            <a:endParaRPr lang="id-ID"/>
          </a:p>
        </p:txBody>
      </p:sp>
      <p:sp>
        <p:nvSpPr>
          <p:cNvPr id="52230" name="AutoShape 7">
            <a:hlinkClick r:id="" action="ppaction://noaction" highlightClick="1"/>
          </p:cNvPr>
          <p:cNvSpPr>
            <a:spLocks noChangeArrowheads="1"/>
          </p:cNvSpPr>
          <p:nvPr/>
        </p:nvSpPr>
        <p:spPr bwMode="auto">
          <a:xfrm>
            <a:off x="8305800" y="6477000"/>
            <a:ext cx="762000" cy="304800"/>
          </a:xfrm>
          <a:prstGeom prst="actionButtonBlank">
            <a:avLst/>
          </a:prstGeom>
          <a:solidFill>
            <a:srgbClr val="FFCC00"/>
          </a:solidFill>
          <a:ln w="28575">
            <a:noFill/>
            <a:miter lim="800000"/>
            <a:headEnd/>
            <a:tailEnd/>
          </a:ln>
        </p:spPr>
        <p:txBody>
          <a:bodyPr wrap="none" anchor="ctr"/>
          <a:lstStyle/>
          <a:p>
            <a:pPr algn="ctr"/>
            <a:r>
              <a:rPr lang="en-US">
                <a:hlinkClick r:id="rId2" action="ppaction://hlinksldjump"/>
              </a:rPr>
              <a:t>menu</a:t>
            </a:r>
            <a:endParaRPr lang="en-US"/>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idx="4294967295"/>
          </p:nvPr>
        </p:nvSpPr>
        <p:spPr>
          <a:xfrm>
            <a:off x="1214414" y="428604"/>
            <a:ext cx="7086600" cy="685800"/>
          </a:xfrm>
        </p:spPr>
        <p:txBody>
          <a:bodyPr lIns="0" rIns="0" bIns="0" anchor="b">
            <a:normAutofit/>
          </a:bodyPr>
          <a:lstStyle/>
          <a:p>
            <a:pPr eaLnBrk="1" hangingPunct="1"/>
            <a:r>
              <a:rPr lang="en-US" smtClean="0"/>
              <a:t>Penyimpangan aturan oktet</a:t>
            </a:r>
          </a:p>
        </p:txBody>
      </p:sp>
      <p:sp>
        <p:nvSpPr>
          <p:cNvPr id="53251" name="Content Placeholder 2"/>
          <p:cNvSpPr>
            <a:spLocks noGrp="1"/>
          </p:cNvSpPr>
          <p:nvPr>
            <p:ph idx="4294967295"/>
          </p:nvPr>
        </p:nvSpPr>
        <p:spPr>
          <a:xfrm>
            <a:off x="1214414" y="1071546"/>
            <a:ext cx="7239000" cy="5486400"/>
          </a:xfrm>
        </p:spPr>
        <p:txBody>
          <a:bodyPr>
            <a:normAutofit/>
          </a:bodyPr>
          <a:lstStyle/>
          <a:p>
            <a:pPr marL="457200" indent="-457200" algn="just" eaLnBrk="1" hangingPunct="1">
              <a:buFontTx/>
              <a:buNone/>
            </a:pPr>
            <a:r>
              <a:rPr lang="en-US" dirty="0" smtClean="0">
                <a:solidFill>
                  <a:srgbClr val="008000"/>
                </a:solidFill>
              </a:rPr>
              <a:t>	</a:t>
            </a:r>
          </a:p>
          <a:p>
            <a:pPr marL="457200" indent="-457200" algn="just" eaLnBrk="1" hangingPunct="1">
              <a:buSzTx/>
              <a:buFontTx/>
              <a:buAutoNum type="arabicPeriod" startAt="2"/>
            </a:pPr>
            <a:r>
              <a:rPr lang="en-US" i="1" dirty="0" err="1" smtClean="0">
                <a:solidFill>
                  <a:srgbClr val="009900"/>
                </a:solidFill>
              </a:rPr>
              <a:t>Oktet</a:t>
            </a:r>
            <a:r>
              <a:rPr lang="en-US" i="1" dirty="0" smtClean="0">
                <a:solidFill>
                  <a:srgbClr val="009900"/>
                </a:solidFill>
              </a:rPr>
              <a:t> </a:t>
            </a:r>
            <a:r>
              <a:rPr lang="en-US" i="1" dirty="0" err="1" smtClean="0">
                <a:solidFill>
                  <a:srgbClr val="009900"/>
                </a:solidFill>
              </a:rPr>
              <a:t>tidak</a:t>
            </a:r>
            <a:r>
              <a:rPr lang="en-US" i="1" dirty="0" smtClean="0">
                <a:solidFill>
                  <a:srgbClr val="009900"/>
                </a:solidFill>
              </a:rPr>
              <a:t> </a:t>
            </a:r>
            <a:r>
              <a:rPr lang="en-US" i="1" dirty="0" err="1" smtClean="0">
                <a:solidFill>
                  <a:srgbClr val="009900"/>
                </a:solidFill>
              </a:rPr>
              <a:t>lengkap</a:t>
            </a:r>
            <a:r>
              <a:rPr lang="en-US" dirty="0" smtClean="0">
                <a:solidFill>
                  <a:srgbClr val="009900"/>
                </a:solidFill>
              </a:rPr>
              <a:t>. </a:t>
            </a:r>
            <a:r>
              <a:rPr lang="en-US" dirty="0" err="1" smtClean="0">
                <a:solidFill>
                  <a:srgbClr val="009900"/>
                </a:solidFill>
              </a:rPr>
              <a:t>Dapat</a:t>
            </a:r>
            <a:r>
              <a:rPr lang="en-US" dirty="0" smtClean="0">
                <a:solidFill>
                  <a:srgbClr val="009900"/>
                </a:solidFill>
              </a:rPr>
              <a:t> </a:t>
            </a:r>
            <a:r>
              <a:rPr lang="en-US" dirty="0" err="1" smtClean="0">
                <a:solidFill>
                  <a:srgbClr val="009900"/>
                </a:solidFill>
              </a:rPr>
              <a:t>ditunjukkan</a:t>
            </a:r>
            <a:r>
              <a:rPr lang="en-US" dirty="0" smtClean="0">
                <a:solidFill>
                  <a:srgbClr val="009900"/>
                </a:solidFill>
              </a:rPr>
              <a:t> </a:t>
            </a:r>
            <a:r>
              <a:rPr lang="en-US" dirty="0" err="1" smtClean="0">
                <a:solidFill>
                  <a:srgbClr val="009900"/>
                </a:solidFill>
              </a:rPr>
              <a:t>oleh</a:t>
            </a:r>
            <a:r>
              <a:rPr lang="en-US" dirty="0" smtClean="0">
                <a:solidFill>
                  <a:srgbClr val="009900"/>
                </a:solidFill>
              </a:rPr>
              <a:t> </a:t>
            </a:r>
            <a:r>
              <a:rPr lang="en-US" dirty="0" err="1" smtClean="0">
                <a:solidFill>
                  <a:srgbClr val="009900"/>
                </a:solidFill>
              </a:rPr>
              <a:t>molekul</a:t>
            </a:r>
            <a:r>
              <a:rPr lang="en-US" dirty="0" smtClean="0">
                <a:solidFill>
                  <a:srgbClr val="009900"/>
                </a:solidFill>
              </a:rPr>
              <a:t> BeH</a:t>
            </a:r>
            <a:r>
              <a:rPr lang="en-US" baseline="-25000" dirty="0" smtClean="0">
                <a:solidFill>
                  <a:srgbClr val="009900"/>
                </a:solidFill>
              </a:rPr>
              <a:t>2 </a:t>
            </a:r>
            <a:r>
              <a:rPr lang="en-US" dirty="0" err="1" smtClean="0">
                <a:solidFill>
                  <a:srgbClr val="009900"/>
                </a:solidFill>
              </a:rPr>
              <a:t>dan</a:t>
            </a:r>
            <a:r>
              <a:rPr lang="en-US" dirty="0" smtClean="0">
                <a:solidFill>
                  <a:srgbClr val="009900"/>
                </a:solidFill>
              </a:rPr>
              <a:t> BF</a:t>
            </a:r>
            <a:r>
              <a:rPr lang="en-US" baseline="-25000" dirty="0" smtClean="0">
                <a:solidFill>
                  <a:srgbClr val="009900"/>
                </a:solidFill>
              </a:rPr>
              <a:t>3</a:t>
            </a:r>
            <a:r>
              <a:rPr lang="en-US" dirty="0" smtClean="0">
                <a:solidFill>
                  <a:srgbClr val="009900"/>
                </a:solidFill>
              </a:rPr>
              <a:t>.</a:t>
            </a:r>
          </a:p>
          <a:p>
            <a:pPr marL="457200" indent="-457200" algn="just" eaLnBrk="1" hangingPunct="1">
              <a:buSzTx/>
              <a:buFontTx/>
              <a:buAutoNum type="arabicPeriod" startAt="2"/>
            </a:pPr>
            <a:endParaRPr lang="en-US" dirty="0" smtClean="0">
              <a:solidFill>
                <a:srgbClr val="009900"/>
              </a:solidFill>
            </a:endParaRPr>
          </a:p>
          <a:p>
            <a:pPr marL="457200" indent="-457200" algn="just" eaLnBrk="1" hangingPunct="1">
              <a:buSzTx/>
              <a:buFontTx/>
              <a:buAutoNum type="arabicPeriod" startAt="2"/>
            </a:pPr>
            <a:r>
              <a:rPr lang="en-US" i="1" dirty="0" err="1" smtClean="0">
                <a:solidFill>
                  <a:srgbClr val="009900"/>
                </a:solidFill>
              </a:rPr>
              <a:t>Oktet</a:t>
            </a:r>
            <a:r>
              <a:rPr lang="en-US" i="1" dirty="0" smtClean="0">
                <a:solidFill>
                  <a:srgbClr val="009900"/>
                </a:solidFill>
              </a:rPr>
              <a:t> </a:t>
            </a:r>
            <a:r>
              <a:rPr lang="en-US" i="1" dirty="0" err="1" smtClean="0">
                <a:solidFill>
                  <a:srgbClr val="009900"/>
                </a:solidFill>
              </a:rPr>
              <a:t>diperluas</a:t>
            </a:r>
            <a:r>
              <a:rPr lang="en-US" dirty="0" smtClean="0">
                <a:solidFill>
                  <a:srgbClr val="009900"/>
                </a:solidFill>
              </a:rPr>
              <a:t>. </a:t>
            </a:r>
            <a:r>
              <a:rPr lang="en-US" dirty="0" err="1" smtClean="0">
                <a:solidFill>
                  <a:srgbClr val="009900"/>
                </a:solidFill>
              </a:rPr>
              <a:t>Pada</a:t>
            </a:r>
            <a:r>
              <a:rPr lang="en-US" dirty="0" smtClean="0">
                <a:solidFill>
                  <a:srgbClr val="009900"/>
                </a:solidFill>
              </a:rPr>
              <a:t> </a:t>
            </a:r>
            <a:r>
              <a:rPr lang="en-US" dirty="0" err="1" smtClean="0">
                <a:solidFill>
                  <a:srgbClr val="009900"/>
                </a:solidFill>
              </a:rPr>
              <a:t>molekul</a:t>
            </a:r>
            <a:r>
              <a:rPr lang="en-US" dirty="0" smtClean="0">
                <a:solidFill>
                  <a:srgbClr val="009900"/>
                </a:solidFill>
              </a:rPr>
              <a:t> PCl</a:t>
            </a:r>
            <a:r>
              <a:rPr lang="en-US" baseline="-25000" dirty="0" smtClean="0">
                <a:solidFill>
                  <a:srgbClr val="009900"/>
                </a:solidFill>
              </a:rPr>
              <a:t>3</a:t>
            </a:r>
            <a:r>
              <a:rPr lang="en-US" dirty="0" smtClean="0">
                <a:solidFill>
                  <a:srgbClr val="009900"/>
                </a:solidFill>
              </a:rPr>
              <a:t> </a:t>
            </a:r>
            <a:r>
              <a:rPr lang="en-US" dirty="0" err="1" smtClean="0">
                <a:solidFill>
                  <a:srgbClr val="009900"/>
                </a:solidFill>
              </a:rPr>
              <a:t>memenuhi</a:t>
            </a:r>
            <a:r>
              <a:rPr lang="en-US" dirty="0" smtClean="0">
                <a:solidFill>
                  <a:srgbClr val="009900"/>
                </a:solidFill>
              </a:rPr>
              <a:t> </a:t>
            </a:r>
            <a:r>
              <a:rPr lang="en-US" dirty="0" err="1" smtClean="0">
                <a:solidFill>
                  <a:srgbClr val="009900"/>
                </a:solidFill>
              </a:rPr>
              <a:t>kaidah</a:t>
            </a:r>
            <a:r>
              <a:rPr lang="en-US" dirty="0" smtClean="0">
                <a:solidFill>
                  <a:srgbClr val="009900"/>
                </a:solidFill>
              </a:rPr>
              <a:t> </a:t>
            </a:r>
            <a:r>
              <a:rPr lang="en-US" dirty="0" err="1" smtClean="0">
                <a:solidFill>
                  <a:srgbClr val="009900"/>
                </a:solidFill>
              </a:rPr>
              <a:t>oktet</a:t>
            </a:r>
            <a:r>
              <a:rPr lang="en-US" dirty="0" smtClean="0">
                <a:solidFill>
                  <a:srgbClr val="009900"/>
                </a:solidFill>
              </a:rPr>
              <a:t>, </a:t>
            </a:r>
            <a:r>
              <a:rPr lang="en-US" dirty="0" err="1" smtClean="0">
                <a:solidFill>
                  <a:srgbClr val="009900"/>
                </a:solidFill>
              </a:rPr>
              <a:t>tetapi</a:t>
            </a:r>
            <a:r>
              <a:rPr lang="en-US" dirty="0" smtClean="0">
                <a:solidFill>
                  <a:srgbClr val="009900"/>
                </a:solidFill>
              </a:rPr>
              <a:t> atom phosphor yang </a:t>
            </a:r>
            <a:r>
              <a:rPr lang="en-US" dirty="0" err="1" smtClean="0">
                <a:solidFill>
                  <a:srgbClr val="009900"/>
                </a:solidFill>
              </a:rPr>
              <a:t>dapat</a:t>
            </a:r>
            <a:r>
              <a:rPr lang="en-US" dirty="0" smtClean="0">
                <a:solidFill>
                  <a:srgbClr val="009900"/>
                </a:solidFill>
              </a:rPr>
              <a:t> </a:t>
            </a:r>
            <a:r>
              <a:rPr lang="en-US" dirty="0" err="1" smtClean="0">
                <a:solidFill>
                  <a:srgbClr val="009900"/>
                </a:solidFill>
              </a:rPr>
              <a:t>membentuk</a:t>
            </a:r>
            <a:r>
              <a:rPr lang="en-US" dirty="0" smtClean="0">
                <a:solidFill>
                  <a:srgbClr val="009900"/>
                </a:solidFill>
              </a:rPr>
              <a:t> PCl</a:t>
            </a:r>
            <a:r>
              <a:rPr lang="en-US" baseline="-25000" dirty="0" smtClean="0">
                <a:solidFill>
                  <a:srgbClr val="009900"/>
                </a:solidFill>
              </a:rPr>
              <a:t>5</a:t>
            </a:r>
            <a:r>
              <a:rPr lang="en-US" dirty="0" smtClean="0">
                <a:solidFill>
                  <a:srgbClr val="009900"/>
                </a:solidFill>
              </a:rPr>
              <a:t> </a:t>
            </a:r>
            <a:r>
              <a:rPr lang="en-US" dirty="0" err="1" smtClean="0">
                <a:solidFill>
                  <a:srgbClr val="009900"/>
                </a:solidFill>
              </a:rPr>
              <a:t>memiliki</a:t>
            </a:r>
            <a:r>
              <a:rPr lang="en-US" dirty="0" smtClean="0">
                <a:solidFill>
                  <a:srgbClr val="009900"/>
                </a:solidFill>
              </a:rPr>
              <a:t> 10 </a:t>
            </a:r>
            <a:r>
              <a:rPr lang="en-US" dirty="0" err="1" smtClean="0">
                <a:solidFill>
                  <a:srgbClr val="009900"/>
                </a:solidFill>
              </a:rPr>
              <a:t>elektron</a:t>
            </a:r>
            <a:r>
              <a:rPr lang="en-US" dirty="0" smtClean="0">
                <a:solidFill>
                  <a:srgbClr val="009900"/>
                </a:solidFill>
              </a:rPr>
              <a:t> </a:t>
            </a:r>
            <a:r>
              <a:rPr lang="en-US" dirty="0" err="1" smtClean="0">
                <a:solidFill>
                  <a:srgbClr val="009900"/>
                </a:solidFill>
              </a:rPr>
              <a:t>di</a:t>
            </a:r>
            <a:r>
              <a:rPr lang="en-US" dirty="0" smtClean="0">
                <a:solidFill>
                  <a:srgbClr val="009900"/>
                </a:solidFill>
              </a:rPr>
              <a:t> </a:t>
            </a:r>
            <a:r>
              <a:rPr lang="en-US" dirty="0" err="1" smtClean="0">
                <a:solidFill>
                  <a:srgbClr val="009900"/>
                </a:solidFill>
              </a:rPr>
              <a:t>pusat</a:t>
            </a:r>
            <a:r>
              <a:rPr lang="en-US" dirty="0" smtClean="0">
                <a:solidFill>
                  <a:srgbClr val="009900"/>
                </a:solidFill>
              </a:rPr>
              <a:t> P. </a:t>
            </a:r>
            <a:r>
              <a:rPr lang="en-US" dirty="0" err="1" smtClean="0">
                <a:solidFill>
                  <a:srgbClr val="009900"/>
                </a:solidFill>
              </a:rPr>
              <a:t>demikian</a:t>
            </a:r>
            <a:r>
              <a:rPr lang="en-US" dirty="0" smtClean="0">
                <a:solidFill>
                  <a:srgbClr val="009900"/>
                </a:solidFill>
              </a:rPr>
              <a:t> </a:t>
            </a:r>
            <a:r>
              <a:rPr lang="en-US" dirty="0" err="1" smtClean="0">
                <a:solidFill>
                  <a:srgbClr val="009900"/>
                </a:solidFill>
              </a:rPr>
              <a:t>juga</a:t>
            </a:r>
            <a:r>
              <a:rPr lang="en-US" dirty="0" smtClean="0">
                <a:solidFill>
                  <a:srgbClr val="009900"/>
                </a:solidFill>
              </a:rPr>
              <a:t> </a:t>
            </a:r>
            <a:r>
              <a:rPr lang="en-US" dirty="0" err="1" smtClean="0">
                <a:solidFill>
                  <a:srgbClr val="009900"/>
                </a:solidFill>
              </a:rPr>
              <a:t>untuk</a:t>
            </a:r>
            <a:r>
              <a:rPr lang="en-US" dirty="0" smtClean="0">
                <a:solidFill>
                  <a:srgbClr val="009900"/>
                </a:solidFill>
              </a:rPr>
              <a:t> </a:t>
            </a:r>
            <a:r>
              <a:rPr lang="en-US" dirty="0" err="1" smtClean="0">
                <a:solidFill>
                  <a:srgbClr val="009900"/>
                </a:solidFill>
              </a:rPr>
              <a:t>molekul</a:t>
            </a:r>
            <a:r>
              <a:rPr lang="en-US" dirty="0" smtClean="0">
                <a:solidFill>
                  <a:srgbClr val="009900"/>
                </a:solidFill>
              </a:rPr>
              <a:t> SF</a:t>
            </a:r>
            <a:r>
              <a:rPr lang="en-US" baseline="-25000" dirty="0" smtClean="0">
                <a:solidFill>
                  <a:srgbClr val="009900"/>
                </a:solidFill>
              </a:rPr>
              <a:t>6</a:t>
            </a:r>
            <a:r>
              <a:rPr lang="en-US" dirty="0" smtClean="0">
                <a:solidFill>
                  <a:srgbClr val="009900"/>
                </a:solidFill>
              </a:rPr>
              <a:t> yang </a:t>
            </a:r>
            <a:r>
              <a:rPr lang="en-US" dirty="0" err="1" smtClean="0">
                <a:solidFill>
                  <a:srgbClr val="009900"/>
                </a:solidFill>
              </a:rPr>
              <a:t>dapat</a:t>
            </a:r>
            <a:r>
              <a:rPr lang="en-US" dirty="0" smtClean="0">
                <a:solidFill>
                  <a:srgbClr val="009900"/>
                </a:solidFill>
              </a:rPr>
              <a:t> </a:t>
            </a:r>
            <a:r>
              <a:rPr lang="en-US" dirty="0" err="1" smtClean="0">
                <a:solidFill>
                  <a:srgbClr val="009900"/>
                </a:solidFill>
              </a:rPr>
              <a:t>memiliki</a:t>
            </a:r>
            <a:r>
              <a:rPr lang="en-US" dirty="0" smtClean="0">
                <a:solidFill>
                  <a:srgbClr val="009900"/>
                </a:solidFill>
              </a:rPr>
              <a:t> 12 </a:t>
            </a:r>
            <a:r>
              <a:rPr lang="en-US" dirty="0" err="1" smtClean="0">
                <a:solidFill>
                  <a:srgbClr val="009900"/>
                </a:solidFill>
              </a:rPr>
              <a:t>elektron</a:t>
            </a:r>
            <a:r>
              <a:rPr lang="en-US" dirty="0" smtClean="0">
                <a:solidFill>
                  <a:srgbClr val="009900"/>
                </a:solidFill>
              </a:rPr>
              <a:t> </a:t>
            </a:r>
            <a:r>
              <a:rPr lang="en-US" dirty="0" err="1" smtClean="0">
                <a:solidFill>
                  <a:srgbClr val="009900"/>
                </a:solidFill>
              </a:rPr>
              <a:t>pada</a:t>
            </a:r>
            <a:r>
              <a:rPr lang="en-US" dirty="0" smtClean="0">
                <a:solidFill>
                  <a:srgbClr val="009900"/>
                </a:solidFill>
              </a:rPr>
              <a:t> atom S.</a:t>
            </a:r>
          </a:p>
          <a:p>
            <a:pPr marL="457200" indent="-457200" algn="just" eaLnBrk="1" hangingPunct="1"/>
            <a:endParaRPr lang="en-US" dirty="0" smtClean="0">
              <a:solidFill>
                <a:srgbClr val="009900"/>
              </a:solidFill>
            </a:endParaRPr>
          </a:p>
        </p:txBody>
      </p:sp>
      <p:sp>
        <p:nvSpPr>
          <p:cNvPr id="53252" name="AutoShape 4">
            <a:hlinkClick r:id="" action="ppaction://hlinkshowjump?jump=nextslide" highlightClick="1"/>
          </p:cNvPr>
          <p:cNvSpPr>
            <a:spLocks noChangeArrowheads="1"/>
          </p:cNvSpPr>
          <p:nvPr/>
        </p:nvSpPr>
        <p:spPr bwMode="auto">
          <a:xfrm>
            <a:off x="7620000" y="6477000"/>
            <a:ext cx="609600" cy="304800"/>
          </a:xfrm>
          <a:prstGeom prst="actionButtonForwardNext">
            <a:avLst/>
          </a:prstGeom>
          <a:solidFill>
            <a:srgbClr val="00FF00"/>
          </a:solidFill>
          <a:ln w="9525">
            <a:noFill/>
            <a:miter lim="800000"/>
            <a:headEnd/>
            <a:tailEnd/>
          </a:ln>
        </p:spPr>
        <p:txBody>
          <a:bodyPr wrap="none" anchor="ctr"/>
          <a:lstStyle/>
          <a:p>
            <a:endParaRPr lang="id-ID"/>
          </a:p>
        </p:txBody>
      </p:sp>
      <p:sp>
        <p:nvSpPr>
          <p:cNvPr id="53253" name="AutoShape 5">
            <a:hlinkClick r:id="" action="ppaction://hlinkshowjump?jump=previousslide" highlightClick="1"/>
          </p:cNvPr>
          <p:cNvSpPr>
            <a:spLocks noChangeArrowheads="1"/>
          </p:cNvSpPr>
          <p:nvPr/>
        </p:nvSpPr>
        <p:spPr bwMode="auto">
          <a:xfrm>
            <a:off x="6934200" y="6477000"/>
            <a:ext cx="609600" cy="304800"/>
          </a:xfrm>
          <a:prstGeom prst="actionButtonBackPrevious">
            <a:avLst/>
          </a:prstGeom>
          <a:solidFill>
            <a:srgbClr val="00FF00"/>
          </a:solidFill>
          <a:ln w="9525">
            <a:noFill/>
            <a:miter lim="800000"/>
            <a:headEnd/>
            <a:tailEnd/>
          </a:ln>
        </p:spPr>
        <p:txBody>
          <a:bodyPr wrap="none" anchor="ctr"/>
          <a:lstStyle/>
          <a:p>
            <a:endParaRPr lang="id-ID"/>
          </a:p>
        </p:txBody>
      </p:sp>
      <p:sp>
        <p:nvSpPr>
          <p:cNvPr id="53254" name="AutoShape 6">
            <a:hlinkClick r:id="" action="ppaction://noaction" highlightClick="1"/>
          </p:cNvPr>
          <p:cNvSpPr>
            <a:spLocks noChangeArrowheads="1"/>
          </p:cNvSpPr>
          <p:nvPr/>
        </p:nvSpPr>
        <p:spPr bwMode="auto">
          <a:xfrm>
            <a:off x="8305800" y="6477000"/>
            <a:ext cx="762000" cy="304800"/>
          </a:xfrm>
          <a:prstGeom prst="actionButtonBlank">
            <a:avLst/>
          </a:prstGeom>
          <a:solidFill>
            <a:srgbClr val="FFCC00"/>
          </a:solidFill>
          <a:ln w="28575">
            <a:noFill/>
            <a:miter lim="800000"/>
            <a:headEnd/>
            <a:tailEnd/>
          </a:ln>
        </p:spPr>
        <p:txBody>
          <a:bodyPr wrap="none" anchor="ctr"/>
          <a:lstStyle/>
          <a:p>
            <a:pPr algn="ctr"/>
            <a:r>
              <a:rPr lang="en-US">
                <a:hlinkClick r:id="rId2" action="ppaction://hlinksldjump"/>
              </a:rPr>
              <a:t>menu</a:t>
            </a:r>
            <a:endParaRPr lang="en-US"/>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3" name="AutoShape 6"/>
          <p:cNvSpPr>
            <a:spLocks noChangeArrowheads="1"/>
          </p:cNvSpPr>
          <p:nvPr/>
        </p:nvSpPr>
        <p:spPr bwMode="auto">
          <a:xfrm>
            <a:off x="0" y="0"/>
            <a:ext cx="9144000" cy="914400"/>
          </a:xfrm>
          <a:prstGeom prst="roundRect">
            <a:avLst>
              <a:gd name="adj" fmla="val 46181"/>
            </a:avLst>
          </a:prstGeom>
          <a:solidFill>
            <a:schemeClr val="accent2"/>
          </a:solidFill>
          <a:ln w="76200" cmpd="tri">
            <a:solidFill>
              <a:schemeClr val="tx1"/>
            </a:solidFill>
            <a:round/>
            <a:headEnd/>
            <a:tailEnd/>
          </a:ln>
        </p:spPr>
        <p:txBody>
          <a:bodyPr wrap="none" anchor="ctr"/>
          <a:lstStyle/>
          <a:p>
            <a:pPr algn="ctr">
              <a:spcBef>
                <a:spcPct val="50000"/>
              </a:spcBef>
            </a:pPr>
            <a:r>
              <a:rPr lang="en-US" sz="4400" dirty="0" err="1"/>
              <a:t>Peta</a:t>
            </a:r>
            <a:r>
              <a:rPr lang="en-US" sz="4400" dirty="0"/>
              <a:t> </a:t>
            </a:r>
            <a:r>
              <a:rPr lang="en-US" sz="4400" dirty="0" err="1"/>
              <a:t>Konsep</a:t>
            </a:r>
            <a:r>
              <a:rPr lang="en-US" sz="4400" dirty="0"/>
              <a:t> </a:t>
            </a:r>
            <a:r>
              <a:rPr lang="en-US" sz="4400" dirty="0" err="1"/>
              <a:t>Jenis</a:t>
            </a:r>
            <a:r>
              <a:rPr lang="en-US" sz="4400" dirty="0"/>
              <a:t> </a:t>
            </a:r>
            <a:r>
              <a:rPr lang="en-US" sz="4400" dirty="0" err="1"/>
              <a:t>Ikatan</a:t>
            </a:r>
            <a:r>
              <a:rPr lang="en-US" sz="4400" dirty="0"/>
              <a:t> Kimia</a:t>
            </a:r>
          </a:p>
        </p:txBody>
      </p:sp>
      <p:graphicFrame>
        <p:nvGraphicFramePr>
          <p:cNvPr id="1026" name="Organization Chart 8"/>
          <p:cNvGraphicFramePr>
            <a:graphicFrameLocks/>
          </p:cNvGraphicFramePr>
          <p:nvPr/>
        </p:nvGraphicFramePr>
        <p:xfrm>
          <a:off x="0" y="914400"/>
          <a:ext cx="9144000" cy="5410200"/>
        </p:xfrm>
        <a:graphic>
          <a:graphicData uri="http://schemas.openxmlformats.org/drawingml/2006/compatibility">
            <com:legacyDrawing xmlns:com="http://schemas.openxmlformats.org/drawingml/2006/compatibility" spid="_x0000_s1026"/>
          </a:graphicData>
        </a:graphic>
      </p:graphicFrame>
      <p:sp>
        <p:nvSpPr>
          <p:cNvPr id="1044" name="AutoShape 28">
            <a:hlinkClick r:id="" action="ppaction://noaction" highlightClick="1"/>
          </p:cNvPr>
          <p:cNvSpPr>
            <a:spLocks noChangeArrowheads="1"/>
          </p:cNvSpPr>
          <p:nvPr/>
        </p:nvSpPr>
        <p:spPr bwMode="auto">
          <a:xfrm>
            <a:off x="8305800" y="6477000"/>
            <a:ext cx="762000" cy="304800"/>
          </a:xfrm>
          <a:prstGeom prst="actionButtonBlank">
            <a:avLst/>
          </a:prstGeom>
          <a:solidFill>
            <a:srgbClr val="FFCC00"/>
          </a:solidFill>
          <a:ln w="28575">
            <a:noFill/>
            <a:miter lim="800000"/>
            <a:headEnd/>
            <a:tailEnd/>
          </a:ln>
        </p:spPr>
        <p:txBody>
          <a:bodyPr wrap="none" anchor="ctr"/>
          <a:lstStyle/>
          <a:p>
            <a:pPr algn="ctr"/>
            <a:r>
              <a:rPr lang="en-US">
                <a:hlinkClick r:id="rId3" action="ppaction://hlinksldjump"/>
              </a:rPr>
              <a:t>menu</a:t>
            </a:r>
            <a:endParaRPr lang="en-US"/>
          </a:p>
        </p:txBody>
      </p:sp>
      <p:sp>
        <p:nvSpPr>
          <p:cNvPr id="1045" name="AutoShape 29">
            <a:hlinkClick r:id="" action="ppaction://hlinkshowjump?jump=nextslide" highlightClick="1"/>
          </p:cNvPr>
          <p:cNvSpPr>
            <a:spLocks noChangeArrowheads="1"/>
          </p:cNvSpPr>
          <p:nvPr/>
        </p:nvSpPr>
        <p:spPr bwMode="auto">
          <a:xfrm>
            <a:off x="7620000" y="6477000"/>
            <a:ext cx="609600" cy="304800"/>
          </a:xfrm>
          <a:prstGeom prst="actionButtonForwardNext">
            <a:avLst/>
          </a:prstGeom>
          <a:solidFill>
            <a:srgbClr val="00FF00"/>
          </a:solidFill>
          <a:ln w="9525">
            <a:noFill/>
            <a:miter lim="800000"/>
            <a:headEnd/>
            <a:tailEnd/>
          </a:ln>
        </p:spPr>
        <p:txBody>
          <a:bodyPr wrap="none" anchor="ctr"/>
          <a:lstStyle/>
          <a:p>
            <a:endParaRPr lang="id-ID"/>
          </a:p>
        </p:txBody>
      </p:sp>
      <p:sp>
        <p:nvSpPr>
          <p:cNvPr id="1046" name="AutoShape 30">
            <a:hlinkClick r:id="" action="ppaction://hlinkshowjump?jump=previousslide" highlightClick="1"/>
          </p:cNvPr>
          <p:cNvSpPr>
            <a:spLocks noChangeArrowheads="1"/>
          </p:cNvSpPr>
          <p:nvPr/>
        </p:nvSpPr>
        <p:spPr bwMode="auto">
          <a:xfrm>
            <a:off x="6934200" y="6477000"/>
            <a:ext cx="609600" cy="304800"/>
          </a:xfrm>
          <a:prstGeom prst="actionButtonBackPrevious">
            <a:avLst/>
          </a:prstGeom>
          <a:solidFill>
            <a:srgbClr val="00FF00"/>
          </a:solidFill>
          <a:ln w="9525">
            <a:noFill/>
            <a:miter lim="800000"/>
            <a:headEnd/>
            <a:tailEnd/>
          </a:ln>
        </p:spPr>
        <p:txBody>
          <a:bodyPr wrap="none" anchor="ctr"/>
          <a:lstStyle/>
          <a:p>
            <a:endParaRPr lang="id-ID"/>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4"/>
          <p:cNvSpPr txBox="1">
            <a:spLocks noChangeArrowheads="1"/>
          </p:cNvSpPr>
          <p:nvPr/>
        </p:nvSpPr>
        <p:spPr bwMode="auto">
          <a:xfrm>
            <a:off x="457200" y="304800"/>
            <a:ext cx="8001000" cy="1370013"/>
          </a:xfrm>
          <a:prstGeom prst="rect">
            <a:avLst/>
          </a:prstGeom>
          <a:noFill/>
          <a:ln w="9525">
            <a:noFill/>
            <a:miter lim="800000"/>
            <a:headEnd/>
            <a:tailEnd/>
          </a:ln>
        </p:spPr>
        <p:txBody>
          <a:bodyPr>
            <a:spAutoFit/>
          </a:bodyPr>
          <a:lstStyle/>
          <a:p>
            <a:pPr>
              <a:spcBef>
                <a:spcPct val="50000"/>
              </a:spcBef>
            </a:pPr>
            <a:r>
              <a:rPr lang="en-US" sz="2400" b="1">
                <a:solidFill>
                  <a:srgbClr val="FF3300"/>
                </a:solidFill>
              </a:rPr>
              <a:t>Bentuk resonansi</a:t>
            </a:r>
          </a:p>
          <a:p>
            <a:pPr algn="just">
              <a:spcBef>
                <a:spcPct val="50000"/>
              </a:spcBef>
            </a:pPr>
            <a:r>
              <a:rPr lang="en-US" sz="2400" b="1">
                <a:solidFill>
                  <a:srgbClr val="003399"/>
                </a:solidFill>
              </a:rPr>
              <a:t>Molekul atau ion molekular tertentu dapat mempunyai dua atau lebih diagram Lewis yang setara</a:t>
            </a:r>
          </a:p>
        </p:txBody>
      </p:sp>
      <p:pic>
        <p:nvPicPr>
          <p:cNvPr id="54275" name="Picture 5" descr="ozon"/>
          <p:cNvPicPr>
            <a:picLocks noChangeAspect="1" noChangeArrowheads="1"/>
          </p:cNvPicPr>
          <p:nvPr/>
        </p:nvPicPr>
        <p:blipFill>
          <a:blip r:embed="rId3"/>
          <a:srcRect/>
          <a:stretch>
            <a:fillRect/>
          </a:stretch>
        </p:blipFill>
        <p:spPr bwMode="auto">
          <a:xfrm>
            <a:off x="685800" y="1906588"/>
            <a:ext cx="3048000" cy="2284412"/>
          </a:xfrm>
          <a:prstGeom prst="rect">
            <a:avLst/>
          </a:prstGeom>
          <a:noFill/>
          <a:ln w="9525">
            <a:noFill/>
            <a:miter lim="800000"/>
            <a:headEnd/>
            <a:tailEnd/>
          </a:ln>
        </p:spPr>
      </p:pic>
      <p:sp>
        <p:nvSpPr>
          <p:cNvPr id="54276" name="Line 6"/>
          <p:cNvSpPr>
            <a:spLocks noChangeShapeType="1"/>
          </p:cNvSpPr>
          <p:nvPr/>
        </p:nvSpPr>
        <p:spPr bwMode="auto">
          <a:xfrm>
            <a:off x="4114800" y="2874963"/>
            <a:ext cx="1143000" cy="0"/>
          </a:xfrm>
          <a:prstGeom prst="line">
            <a:avLst/>
          </a:prstGeom>
          <a:noFill/>
          <a:ln w="9525">
            <a:solidFill>
              <a:schemeClr val="tx1"/>
            </a:solidFill>
            <a:round/>
            <a:headEnd type="triangle" w="med" len="med"/>
            <a:tailEnd type="triangle" w="med" len="med"/>
          </a:ln>
        </p:spPr>
        <p:txBody>
          <a:bodyPr/>
          <a:lstStyle/>
          <a:p>
            <a:endParaRPr lang="id-ID"/>
          </a:p>
        </p:txBody>
      </p:sp>
      <p:pic>
        <p:nvPicPr>
          <p:cNvPr id="54277" name="Picture 8" descr="ozon"/>
          <p:cNvPicPr>
            <a:picLocks noChangeAspect="1" noChangeArrowheads="1"/>
          </p:cNvPicPr>
          <p:nvPr/>
        </p:nvPicPr>
        <p:blipFill>
          <a:blip r:embed="rId4"/>
          <a:srcRect/>
          <a:stretch>
            <a:fillRect/>
          </a:stretch>
        </p:blipFill>
        <p:spPr bwMode="auto">
          <a:xfrm>
            <a:off x="5562600" y="1600200"/>
            <a:ext cx="3124200" cy="2341563"/>
          </a:xfrm>
          <a:prstGeom prst="rect">
            <a:avLst/>
          </a:prstGeom>
          <a:noFill/>
          <a:ln w="9525">
            <a:noFill/>
            <a:miter lim="800000"/>
            <a:headEnd/>
            <a:tailEnd/>
          </a:ln>
        </p:spPr>
      </p:pic>
      <p:pic>
        <p:nvPicPr>
          <p:cNvPr id="54278" name="Picture 10" descr="no3 resonansi"/>
          <p:cNvPicPr>
            <a:picLocks noChangeAspect="1" noChangeArrowheads="1"/>
          </p:cNvPicPr>
          <p:nvPr/>
        </p:nvPicPr>
        <p:blipFill>
          <a:blip r:embed="rId5"/>
          <a:srcRect/>
          <a:stretch>
            <a:fillRect/>
          </a:stretch>
        </p:blipFill>
        <p:spPr bwMode="auto">
          <a:xfrm>
            <a:off x="1219200" y="4267200"/>
            <a:ext cx="7086600" cy="1524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4" descr="resnc12"/>
          <p:cNvPicPr>
            <a:picLocks noChangeAspect="1" noChangeArrowheads="1"/>
          </p:cNvPicPr>
          <p:nvPr/>
        </p:nvPicPr>
        <p:blipFill>
          <a:blip r:embed="rId3"/>
          <a:srcRect/>
          <a:stretch>
            <a:fillRect/>
          </a:stretch>
        </p:blipFill>
        <p:spPr bwMode="auto">
          <a:xfrm>
            <a:off x="4800600" y="304800"/>
            <a:ext cx="3743325" cy="2508250"/>
          </a:xfrm>
          <a:prstGeom prst="rect">
            <a:avLst/>
          </a:prstGeom>
          <a:ln>
            <a:headEnd/>
            <a:tailEnd/>
          </a:ln>
        </p:spPr>
        <p:style>
          <a:lnRef idx="2">
            <a:schemeClr val="accent1"/>
          </a:lnRef>
          <a:fillRef idx="1">
            <a:schemeClr val="lt1"/>
          </a:fillRef>
          <a:effectRef idx="0">
            <a:schemeClr val="accent1"/>
          </a:effectRef>
          <a:fontRef idx="minor">
            <a:schemeClr val="dk1"/>
          </a:fontRef>
        </p:style>
      </p:pic>
      <p:pic>
        <p:nvPicPr>
          <p:cNvPr id="55299" name="Picture 5" descr="resnc56"/>
          <p:cNvPicPr>
            <a:picLocks noChangeAspect="1" noChangeArrowheads="1"/>
          </p:cNvPicPr>
          <p:nvPr/>
        </p:nvPicPr>
        <p:blipFill>
          <a:blip r:embed="rId4"/>
          <a:srcRect/>
          <a:stretch>
            <a:fillRect/>
          </a:stretch>
        </p:blipFill>
        <p:spPr bwMode="auto">
          <a:xfrm>
            <a:off x="447675" y="2895600"/>
            <a:ext cx="6410325" cy="3235325"/>
          </a:xfrm>
          <a:prstGeom prst="rect">
            <a:avLst/>
          </a:prstGeom>
          <a:noFill/>
          <a:ln w="9525">
            <a:noFill/>
            <a:miter lim="800000"/>
            <a:headEnd/>
            <a:tailEnd/>
          </a:ln>
        </p:spPr>
      </p:pic>
      <p:sp>
        <p:nvSpPr>
          <p:cNvPr id="55300" name="Text Box 6"/>
          <p:cNvSpPr txBox="1">
            <a:spLocks noChangeArrowheads="1"/>
          </p:cNvSpPr>
          <p:nvPr/>
        </p:nvSpPr>
        <p:spPr bwMode="auto">
          <a:xfrm>
            <a:off x="1143000" y="990600"/>
            <a:ext cx="2438400" cy="366713"/>
          </a:xfrm>
          <a:prstGeom prst="rect">
            <a:avLst/>
          </a:prstGeom>
          <a:noFill/>
          <a:ln w="9525">
            <a:noFill/>
            <a:miter lim="800000"/>
            <a:headEnd/>
            <a:tailEnd/>
          </a:ln>
        </p:spPr>
        <p:txBody>
          <a:bodyPr>
            <a:spAutoFit/>
          </a:bodyPr>
          <a:lstStyle/>
          <a:p>
            <a:pPr>
              <a:spcBef>
                <a:spcPct val="50000"/>
              </a:spcBef>
            </a:pPr>
            <a:r>
              <a:rPr lang="en-US" b="1">
                <a:solidFill>
                  <a:srgbClr val="FF3300"/>
                </a:solidFill>
              </a:rPr>
              <a:t>Contoh Lain:</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10"/>
          <p:cNvSpPr txBox="1">
            <a:spLocks noChangeArrowheads="1"/>
          </p:cNvSpPr>
          <p:nvPr/>
        </p:nvSpPr>
        <p:spPr bwMode="auto">
          <a:xfrm>
            <a:off x="685800" y="533400"/>
            <a:ext cx="7924800" cy="854075"/>
          </a:xfrm>
          <a:prstGeom prst="rect">
            <a:avLst/>
          </a:prstGeom>
          <a:noFill/>
          <a:ln w="9525">
            <a:noFill/>
            <a:miter lim="800000"/>
            <a:headEnd/>
            <a:tailEnd/>
          </a:ln>
        </p:spPr>
        <p:txBody>
          <a:bodyPr>
            <a:spAutoFit/>
          </a:bodyPr>
          <a:lstStyle/>
          <a:p>
            <a:pPr>
              <a:spcBef>
                <a:spcPct val="50000"/>
              </a:spcBef>
            </a:pPr>
            <a:r>
              <a:rPr lang="en-US" sz="2000" b="1"/>
              <a:t>Muatan Formal = No. golongan – </a:t>
            </a:r>
            <a:r>
              <a:rPr lang="el-GR" sz="2000" b="1">
                <a:cs typeface="Arial" charset="0"/>
              </a:rPr>
              <a:t>Σ</a:t>
            </a:r>
            <a:r>
              <a:rPr lang="en-US" sz="2000" b="1">
                <a:cs typeface="Arial" charset="0"/>
              </a:rPr>
              <a:t>e dlm pasangan menyendiri</a:t>
            </a:r>
          </a:p>
          <a:p>
            <a:pPr>
              <a:spcBef>
                <a:spcPct val="50000"/>
              </a:spcBef>
            </a:pPr>
            <a:r>
              <a:rPr lang="en-US" sz="2000" b="1">
                <a:cs typeface="Arial" charset="0"/>
              </a:rPr>
              <a:t>                              - ½ </a:t>
            </a:r>
            <a:r>
              <a:rPr lang="el-GR" sz="2000" b="1">
                <a:cs typeface="Arial" charset="0"/>
              </a:rPr>
              <a:t>Σ</a:t>
            </a:r>
            <a:r>
              <a:rPr lang="en-US" sz="2000" b="1">
                <a:cs typeface="Arial" charset="0"/>
              </a:rPr>
              <a:t>e dlm pasangan ikatan</a:t>
            </a:r>
            <a:r>
              <a:rPr lang="en-US" sz="2000" b="1"/>
              <a:t> </a:t>
            </a:r>
          </a:p>
        </p:txBody>
      </p:sp>
      <p:pic>
        <p:nvPicPr>
          <p:cNvPr id="56323" name="Picture 12" descr="formal"/>
          <p:cNvPicPr>
            <a:picLocks noChangeAspect="1" noChangeArrowheads="1"/>
          </p:cNvPicPr>
          <p:nvPr/>
        </p:nvPicPr>
        <p:blipFill>
          <a:blip r:embed="rId3"/>
          <a:srcRect/>
          <a:stretch>
            <a:fillRect/>
          </a:stretch>
        </p:blipFill>
        <p:spPr bwMode="auto">
          <a:xfrm>
            <a:off x="1447800" y="1600200"/>
            <a:ext cx="6172200" cy="2573338"/>
          </a:xfrm>
          <a:prstGeom prst="rect">
            <a:avLst/>
          </a:prstGeom>
          <a:noFill/>
          <a:ln w="9525">
            <a:noFill/>
            <a:miter lim="800000"/>
            <a:headEnd/>
            <a:tailEnd/>
          </a:ln>
        </p:spPr>
      </p:pic>
      <p:pic>
        <p:nvPicPr>
          <p:cNvPr id="56324" name="Picture 13" descr="muatan formal"/>
          <p:cNvPicPr>
            <a:picLocks noChangeAspect="1" noChangeArrowheads="1"/>
          </p:cNvPicPr>
          <p:nvPr/>
        </p:nvPicPr>
        <p:blipFill>
          <a:blip r:embed="rId4"/>
          <a:srcRect/>
          <a:stretch>
            <a:fillRect/>
          </a:stretch>
        </p:blipFill>
        <p:spPr bwMode="auto">
          <a:xfrm>
            <a:off x="914400" y="4343400"/>
            <a:ext cx="7239000" cy="14097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idx="4294967295"/>
          </p:nvPr>
        </p:nvSpPr>
        <p:spPr>
          <a:xfrm>
            <a:off x="642910" y="0"/>
            <a:ext cx="8229600" cy="1143000"/>
          </a:xfrm>
        </p:spPr>
        <p:txBody>
          <a:bodyPr lIns="0" rIns="0" bIns="0" anchor="b"/>
          <a:lstStyle/>
          <a:p>
            <a:pPr eaLnBrk="1" hangingPunct="1"/>
            <a:r>
              <a:rPr lang="en-US" dirty="0" err="1" smtClean="0"/>
              <a:t>Teori</a:t>
            </a:r>
            <a:r>
              <a:rPr lang="en-US" dirty="0" smtClean="0"/>
              <a:t> </a:t>
            </a:r>
            <a:r>
              <a:rPr lang="en-US" dirty="0" err="1" smtClean="0"/>
              <a:t>ikatan</a:t>
            </a:r>
            <a:r>
              <a:rPr lang="en-US" dirty="0" smtClean="0"/>
              <a:t> </a:t>
            </a:r>
            <a:r>
              <a:rPr lang="en-US" dirty="0" err="1" smtClean="0"/>
              <a:t>valensi</a:t>
            </a:r>
            <a:endParaRPr lang="en-US" dirty="0" smtClean="0"/>
          </a:p>
        </p:txBody>
      </p:sp>
      <p:sp>
        <p:nvSpPr>
          <p:cNvPr id="57347" name="Content Placeholder 2"/>
          <p:cNvSpPr>
            <a:spLocks noGrp="1"/>
          </p:cNvSpPr>
          <p:nvPr>
            <p:ph idx="4294967295"/>
          </p:nvPr>
        </p:nvSpPr>
        <p:spPr>
          <a:xfrm>
            <a:off x="785786" y="1295400"/>
            <a:ext cx="7315200" cy="5562600"/>
          </a:xfrm>
        </p:spPr>
        <p:txBody>
          <a:bodyPr>
            <a:normAutofit fontScale="92500" lnSpcReduction="20000"/>
          </a:bodyPr>
          <a:lstStyle/>
          <a:p>
            <a:pPr eaLnBrk="1" hangingPunct="1"/>
            <a:endParaRPr lang="en-US" dirty="0" smtClean="0"/>
          </a:p>
          <a:p>
            <a:pPr eaLnBrk="1" hangingPunct="1"/>
            <a:r>
              <a:rPr lang="en-US" dirty="0" err="1" smtClean="0">
                <a:solidFill>
                  <a:srgbClr val="CC3300"/>
                </a:solidFill>
              </a:rPr>
              <a:t>Teori</a:t>
            </a:r>
            <a:r>
              <a:rPr lang="en-US" dirty="0" smtClean="0">
                <a:solidFill>
                  <a:srgbClr val="CC3300"/>
                </a:solidFill>
              </a:rPr>
              <a:t> </a:t>
            </a:r>
            <a:r>
              <a:rPr lang="en-US" dirty="0" err="1" smtClean="0">
                <a:solidFill>
                  <a:srgbClr val="CC3300"/>
                </a:solidFill>
              </a:rPr>
              <a:t>Heitler</a:t>
            </a:r>
            <a:r>
              <a:rPr lang="en-US" dirty="0" smtClean="0">
                <a:solidFill>
                  <a:srgbClr val="CC3300"/>
                </a:solidFill>
              </a:rPr>
              <a:t> – London </a:t>
            </a:r>
          </a:p>
          <a:p>
            <a:pPr algn="just" eaLnBrk="1" hangingPunct="1">
              <a:buFontTx/>
              <a:buNone/>
            </a:pPr>
            <a:r>
              <a:rPr lang="en-US" dirty="0" smtClean="0"/>
              <a:t>	</a:t>
            </a:r>
            <a:r>
              <a:rPr lang="en-US" dirty="0" err="1" smtClean="0">
                <a:solidFill>
                  <a:srgbClr val="0000FF"/>
                </a:solidFill>
              </a:rPr>
              <a:t>Ikatan</a:t>
            </a:r>
            <a:r>
              <a:rPr lang="en-US" dirty="0" smtClean="0">
                <a:solidFill>
                  <a:srgbClr val="0000FF"/>
                </a:solidFill>
              </a:rPr>
              <a:t> </a:t>
            </a:r>
            <a:r>
              <a:rPr lang="en-US" dirty="0" err="1" smtClean="0">
                <a:solidFill>
                  <a:srgbClr val="0000FF"/>
                </a:solidFill>
              </a:rPr>
              <a:t>kovalen</a:t>
            </a:r>
            <a:r>
              <a:rPr lang="en-US" dirty="0" smtClean="0">
                <a:solidFill>
                  <a:srgbClr val="0000FF"/>
                </a:solidFill>
              </a:rPr>
              <a:t> </a:t>
            </a:r>
            <a:r>
              <a:rPr lang="en-US" dirty="0" err="1" smtClean="0">
                <a:solidFill>
                  <a:srgbClr val="0000FF"/>
                </a:solidFill>
              </a:rPr>
              <a:t>dinyatakan</a:t>
            </a:r>
            <a:r>
              <a:rPr lang="en-US" dirty="0" smtClean="0">
                <a:solidFill>
                  <a:srgbClr val="0000FF"/>
                </a:solidFill>
              </a:rPr>
              <a:t> </a:t>
            </a:r>
            <a:r>
              <a:rPr lang="en-US" dirty="0" err="1" smtClean="0">
                <a:solidFill>
                  <a:srgbClr val="0000FF"/>
                </a:solidFill>
              </a:rPr>
              <a:t>bahwa</a:t>
            </a:r>
            <a:r>
              <a:rPr lang="en-US" dirty="0" smtClean="0">
                <a:solidFill>
                  <a:srgbClr val="0000FF"/>
                </a:solidFill>
              </a:rPr>
              <a:t> </a:t>
            </a:r>
            <a:r>
              <a:rPr lang="en-US" dirty="0" err="1" smtClean="0">
                <a:solidFill>
                  <a:srgbClr val="0000FF"/>
                </a:solidFill>
              </a:rPr>
              <a:t>elektron-elektron</a:t>
            </a:r>
            <a:r>
              <a:rPr lang="en-US" dirty="0" smtClean="0">
                <a:solidFill>
                  <a:srgbClr val="0000FF"/>
                </a:solidFill>
              </a:rPr>
              <a:t> yang </a:t>
            </a:r>
            <a:r>
              <a:rPr lang="en-US" dirty="0" err="1" smtClean="0">
                <a:solidFill>
                  <a:srgbClr val="0000FF"/>
                </a:solidFill>
              </a:rPr>
              <a:t>digunakan</a:t>
            </a:r>
            <a:r>
              <a:rPr lang="en-US" dirty="0" smtClean="0">
                <a:solidFill>
                  <a:srgbClr val="0000FF"/>
                </a:solidFill>
              </a:rPr>
              <a:t> </a:t>
            </a:r>
            <a:r>
              <a:rPr lang="en-US" dirty="0" err="1" smtClean="0">
                <a:solidFill>
                  <a:srgbClr val="0000FF"/>
                </a:solidFill>
              </a:rPr>
              <a:t>menempati</a:t>
            </a:r>
            <a:r>
              <a:rPr lang="en-US" dirty="0" smtClean="0">
                <a:solidFill>
                  <a:srgbClr val="0000FF"/>
                </a:solidFill>
              </a:rPr>
              <a:t> orbital atom yang </a:t>
            </a:r>
            <a:r>
              <a:rPr lang="en-US" dirty="0" err="1" smtClean="0">
                <a:solidFill>
                  <a:srgbClr val="0000FF"/>
                </a:solidFill>
              </a:rPr>
              <a:t>saling</a:t>
            </a:r>
            <a:r>
              <a:rPr lang="en-US" dirty="0" smtClean="0">
                <a:solidFill>
                  <a:srgbClr val="0000FF"/>
                </a:solidFill>
              </a:rPr>
              <a:t> </a:t>
            </a:r>
            <a:r>
              <a:rPr lang="en-US" dirty="0" err="1" smtClean="0">
                <a:solidFill>
                  <a:srgbClr val="0000FF"/>
                </a:solidFill>
              </a:rPr>
              <a:t>bertumpangsuh</a:t>
            </a:r>
            <a:r>
              <a:rPr lang="en-US" dirty="0" smtClean="0">
                <a:solidFill>
                  <a:srgbClr val="0000FF"/>
                </a:solidFill>
              </a:rPr>
              <a:t> (</a:t>
            </a:r>
            <a:r>
              <a:rPr lang="en-US" i="1" dirty="0" err="1" smtClean="0">
                <a:solidFill>
                  <a:srgbClr val="0000FF"/>
                </a:solidFill>
              </a:rPr>
              <a:t>ovelap</a:t>
            </a:r>
            <a:r>
              <a:rPr lang="en-US" dirty="0" smtClean="0">
                <a:solidFill>
                  <a:srgbClr val="0000FF"/>
                </a:solidFill>
              </a:rPr>
              <a:t>). </a:t>
            </a:r>
          </a:p>
          <a:p>
            <a:pPr algn="just" eaLnBrk="1" hangingPunct="1">
              <a:buFontTx/>
              <a:buNone/>
            </a:pPr>
            <a:r>
              <a:rPr lang="en-US" dirty="0" smtClean="0">
                <a:solidFill>
                  <a:srgbClr val="0000FF"/>
                </a:solidFill>
              </a:rPr>
              <a:t>	</a:t>
            </a:r>
            <a:r>
              <a:rPr lang="en-US" dirty="0" err="1" smtClean="0">
                <a:solidFill>
                  <a:srgbClr val="FF00FF"/>
                </a:solidFill>
              </a:rPr>
              <a:t>Menurut</a:t>
            </a:r>
            <a:r>
              <a:rPr lang="en-US" dirty="0" smtClean="0">
                <a:solidFill>
                  <a:srgbClr val="FF00FF"/>
                </a:solidFill>
              </a:rPr>
              <a:t> </a:t>
            </a:r>
            <a:r>
              <a:rPr lang="en-US" dirty="0" err="1" smtClean="0">
                <a:solidFill>
                  <a:srgbClr val="FF00FF"/>
                </a:solidFill>
              </a:rPr>
              <a:t>Heitler</a:t>
            </a:r>
            <a:r>
              <a:rPr lang="en-US" dirty="0" smtClean="0">
                <a:solidFill>
                  <a:srgbClr val="FF00FF"/>
                </a:solidFill>
              </a:rPr>
              <a:t> – London </a:t>
            </a:r>
            <a:r>
              <a:rPr lang="en-US" dirty="0" err="1" smtClean="0">
                <a:solidFill>
                  <a:srgbClr val="FF00FF"/>
                </a:solidFill>
              </a:rPr>
              <a:t>ikatan</a:t>
            </a:r>
            <a:r>
              <a:rPr lang="en-US" dirty="0" smtClean="0">
                <a:solidFill>
                  <a:srgbClr val="FF00FF"/>
                </a:solidFill>
              </a:rPr>
              <a:t> </a:t>
            </a:r>
            <a:r>
              <a:rPr lang="en-US" dirty="0" err="1" smtClean="0">
                <a:solidFill>
                  <a:srgbClr val="FF00FF"/>
                </a:solidFill>
              </a:rPr>
              <a:t>terjadi</a:t>
            </a:r>
            <a:r>
              <a:rPr lang="en-US" dirty="0" smtClean="0">
                <a:solidFill>
                  <a:srgbClr val="FF00FF"/>
                </a:solidFill>
              </a:rPr>
              <a:t> </a:t>
            </a:r>
            <a:r>
              <a:rPr lang="en-US" dirty="0" err="1" smtClean="0">
                <a:solidFill>
                  <a:srgbClr val="FF00FF"/>
                </a:solidFill>
              </a:rPr>
              <a:t>dengan</a:t>
            </a:r>
            <a:r>
              <a:rPr lang="en-US" dirty="0" smtClean="0">
                <a:solidFill>
                  <a:srgbClr val="FF00FF"/>
                </a:solidFill>
              </a:rPr>
              <a:t> </a:t>
            </a:r>
            <a:r>
              <a:rPr lang="en-US" dirty="0" err="1" smtClean="0">
                <a:solidFill>
                  <a:srgbClr val="FF00FF"/>
                </a:solidFill>
              </a:rPr>
              <a:t>cara</a:t>
            </a:r>
            <a:r>
              <a:rPr lang="en-US" dirty="0" smtClean="0">
                <a:solidFill>
                  <a:srgbClr val="FF00FF"/>
                </a:solidFill>
              </a:rPr>
              <a:t> </a:t>
            </a:r>
            <a:r>
              <a:rPr lang="en-US" dirty="0" err="1" smtClean="0">
                <a:solidFill>
                  <a:srgbClr val="FF00FF"/>
                </a:solidFill>
              </a:rPr>
              <a:t>bertumpangsuh</a:t>
            </a:r>
            <a:r>
              <a:rPr lang="en-US" dirty="0" smtClean="0">
                <a:solidFill>
                  <a:srgbClr val="FF00FF"/>
                </a:solidFill>
              </a:rPr>
              <a:t> </a:t>
            </a:r>
            <a:r>
              <a:rPr lang="en-US" dirty="0" err="1" smtClean="0">
                <a:solidFill>
                  <a:srgbClr val="FF00FF"/>
                </a:solidFill>
              </a:rPr>
              <a:t>antar</a:t>
            </a:r>
            <a:r>
              <a:rPr lang="en-US" dirty="0" smtClean="0">
                <a:solidFill>
                  <a:srgbClr val="FF00FF"/>
                </a:solidFill>
              </a:rPr>
              <a:t> orbital atom </a:t>
            </a:r>
            <a:r>
              <a:rPr lang="en-US" dirty="0" err="1" smtClean="0">
                <a:solidFill>
                  <a:srgbClr val="FF00FF"/>
                </a:solidFill>
              </a:rPr>
              <a:t>sehingga</a:t>
            </a:r>
            <a:r>
              <a:rPr lang="en-US" dirty="0" smtClean="0">
                <a:solidFill>
                  <a:srgbClr val="FF00FF"/>
                </a:solidFill>
              </a:rPr>
              <a:t> </a:t>
            </a:r>
            <a:r>
              <a:rPr lang="en-US" dirty="0" err="1" smtClean="0">
                <a:solidFill>
                  <a:srgbClr val="FF00FF"/>
                </a:solidFill>
              </a:rPr>
              <a:t>elektron</a:t>
            </a:r>
            <a:r>
              <a:rPr lang="en-US" dirty="0" smtClean="0">
                <a:solidFill>
                  <a:srgbClr val="FF00FF"/>
                </a:solidFill>
              </a:rPr>
              <a:t> </a:t>
            </a:r>
            <a:r>
              <a:rPr lang="en-US" dirty="0" err="1" smtClean="0">
                <a:solidFill>
                  <a:srgbClr val="FF00FF"/>
                </a:solidFill>
              </a:rPr>
              <a:t>terlokalisasi</a:t>
            </a:r>
            <a:r>
              <a:rPr lang="en-US" dirty="0" smtClean="0">
                <a:solidFill>
                  <a:srgbClr val="FF00FF"/>
                </a:solidFill>
              </a:rPr>
              <a:t>. </a:t>
            </a:r>
          </a:p>
          <a:p>
            <a:pPr algn="just" eaLnBrk="1" hangingPunct="1">
              <a:buFontTx/>
              <a:buNone/>
            </a:pPr>
            <a:r>
              <a:rPr lang="en-US" dirty="0" smtClean="0">
                <a:solidFill>
                  <a:srgbClr val="0000FF"/>
                </a:solidFill>
              </a:rPr>
              <a:t>	Agar </a:t>
            </a:r>
            <a:r>
              <a:rPr lang="en-US" dirty="0" err="1" smtClean="0">
                <a:solidFill>
                  <a:srgbClr val="0000FF"/>
                </a:solidFill>
              </a:rPr>
              <a:t>diperolah</a:t>
            </a:r>
            <a:r>
              <a:rPr lang="en-US" dirty="0" smtClean="0">
                <a:solidFill>
                  <a:srgbClr val="0000FF"/>
                </a:solidFill>
              </a:rPr>
              <a:t> </a:t>
            </a:r>
            <a:r>
              <a:rPr lang="en-US" dirty="0" err="1" smtClean="0">
                <a:solidFill>
                  <a:srgbClr val="0000FF"/>
                </a:solidFill>
              </a:rPr>
              <a:t>molekul</a:t>
            </a:r>
            <a:r>
              <a:rPr lang="en-US" dirty="0" smtClean="0">
                <a:solidFill>
                  <a:srgbClr val="0000FF"/>
                </a:solidFill>
              </a:rPr>
              <a:t> yang </a:t>
            </a:r>
            <a:r>
              <a:rPr lang="en-US" dirty="0" err="1" smtClean="0">
                <a:solidFill>
                  <a:srgbClr val="0000FF"/>
                </a:solidFill>
              </a:rPr>
              <a:t>stabil</a:t>
            </a:r>
            <a:r>
              <a:rPr lang="en-US" dirty="0" smtClean="0">
                <a:solidFill>
                  <a:srgbClr val="0000FF"/>
                </a:solidFill>
              </a:rPr>
              <a:t>, </a:t>
            </a:r>
            <a:r>
              <a:rPr lang="en-US" dirty="0" err="1" smtClean="0">
                <a:solidFill>
                  <a:srgbClr val="0000FF"/>
                </a:solidFill>
              </a:rPr>
              <a:t>kedua</a:t>
            </a:r>
            <a:r>
              <a:rPr lang="en-US" dirty="0" smtClean="0">
                <a:solidFill>
                  <a:srgbClr val="0000FF"/>
                </a:solidFill>
              </a:rPr>
              <a:t> </a:t>
            </a:r>
            <a:r>
              <a:rPr lang="en-US" dirty="0" err="1" smtClean="0">
                <a:solidFill>
                  <a:srgbClr val="0000FF"/>
                </a:solidFill>
              </a:rPr>
              <a:t>elektron</a:t>
            </a:r>
            <a:r>
              <a:rPr lang="en-US" dirty="0" smtClean="0">
                <a:solidFill>
                  <a:srgbClr val="0000FF"/>
                </a:solidFill>
              </a:rPr>
              <a:t> </a:t>
            </a:r>
            <a:r>
              <a:rPr lang="en-US" dirty="0" err="1" smtClean="0">
                <a:solidFill>
                  <a:srgbClr val="0000FF"/>
                </a:solidFill>
              </a:rPr>
              <a:t>harus</a:t>
            </a:r>
            <a:r>
              <a:rPr lang="en-US" dirty="0" smtClean="0">
                <a:solidFill>
                  <a:srgbClr val="0000FF"/>
                </a:solidFill>
              </a:rPr>
              <a:t> </a:t>
            </a:r>
            <a:r>
              <a:rPr lang="en-US" dirty="0" err="1" smtClean="0">
                <a:solidFill>
                  <a:srgbClr val="0000FF"/>
                </a:solidFill>
              </a:rPr>
              <a:t>mempunyai</a:t>
            </a:r>
            <a:r>
              <a:rPr lang="en-US" dirty="0" smtClean="0">
                <a:solidFill>
                  <a:srgbClr val="0000FF"/>
                </a:solidFill>
              </a:rPr>
              <a:t> spin yang </a:t>
            </a:r>
            <a:r>
              <a:rPr lang="en-US" dirty="0" err="1" smtClean="0">
                <a:solidFill>
                  <a:srgbClr val="0000FF"/>
                </a:solidFill>
              </a:rPr>
              <a:t>berlawanan</a:t>
            </a:r>
            <a:r>
              <a:rPr lang="en-US" dirty="0" smtClean="0">
                <a:solidFill>
                  <a:srgbClr val="0000FF"/>
                </a:solidFill>
              </a:rPr>
              <a:t> </a:t>
            </a:r>
            <a:r>
              <a:rPr lang="en-US" dirty="0" err="1" smtClean="0">
                <a:solidFill>
                  <a:srgbClr val="0000FF"/>
                </a:solidFill>
              </a:rPr>
              <a:t>dengan</a:t>
            </a:r>
            <a:r>
              <a:rPr lang="en-US" dirty="0" smtClean="0">
                <a:solidFill>
                  <a:srgbClr val="0000FF"/>
                </a:solidFill>
              </a:rPr>
              <a:t> </a:t>
            </a:r>
            <a:r>
              <a:rPr lang="en-US" dirty="0" err="1" smtClean="0">
                <a:solidFill>
                  <a:srgbClr val="0000FF"/>
                </a:solidFill>
              </a:rPr>
              <a:t>harga</a:t>
            </a:r>
            <a:r>
              <a:rPr lang="en-US" dirty="0" smtClean="0">
                <a:solidFill>
                  <a:srgbClr val="0000FF"/>
                </a:solidFill>
              </a:rPr>
              <a:t> minimum </a:t>
            </a:r>
            <a:r>
              <a:rPr lang="en-US" dirty="0" err="1" smtClean="0">
                <a:solidFill>
                  <a:srgbClr val="0000FF"/>
                </a:solidFill>
              </a:rPr>
              <a:t>pada</a:t>
            </a:r>
            <a:r>
              <a:rPr lang="en-US" dirty="0" smtClean="0">
                <a:solidFill>
                  <a:srgbClr val="0000FF"/>
                </a:solidFill>
              </a:rPr>
              <a:t> </a:t>
            </a:r>
            <a:r>
              <a:rPr lang="en-US" dirty="0" err="1" smtClean="0">
                <a:solidFill>
                  <a:srgbClr val="0000FF"/>
                </a:solidFill>
              </a:rPr>
              <a:t>kurva</a:t>
            </a:r>
            <a:r>
              <a:rPr lang="en-US" dirty="0" smtClean="0">
                <a:solidFill>
                  <a:srgbClr val="0000FF"/>
                </a:solidFill>
              </a:rPr>
              <a:t> </a:t>
            </a:r>
            <a:r>
              <a:rPr lang="en-US" dirty="0" err="1" smtClean="0">
                <a:solidFill>
                  <a:srgbClr val="0000FF"/>
                </a:solidFill>
              </a:rPr>
              <a:t>energi</a:t>
            </a:r>
            <a:r>
              <a:rPr lang="en-US" dirty="0" smtClean="0">
                <a:solidFill>
                  <a:srgbClr val="0000FF"/>
                </a:solidFill>
              </a:rPr>
              <a:t> </a:t>
            </a:r>
            <a:r>
              <a:rPr lang="en-US" dirty="0" err="1" smtClean="0">
                <a:solidFill>
                  <a:srgbClr val="0000FF"/>
                </a:solidFill>
              </a:rPr>
              <a:t>potensial</a:t>
            </a:r>
            <a:r>
              <a:rPr lang="en-US" dirty="0" smtClean="0">
                <a:solidFill>
                  <a:srgbClr val="0000FF"/>
                </a:solidFill>
              </a:rPr>
              <a:t>. </a:t>
            </a:r>
            <a:r>
              <a:rPr lang="en-US" dirty="0" err="1" smtClean="0">
                <a:solidFill>
                  <a:srgbClr val="0000FF"/>
                </a:solidFill>
              </a:rPr>
              <a:t>Sedang</a:t>
            </a:r>
            <a:r>
              <a:rPr lang="en-US" dirty="0" smtClean="0">
                <a:solidFill>
                  <a:srgbClr val="0000FF"/>
                </a:solidFill>
              </a:rPr>
              <a:t> </a:t>
            </a:r>
            <a:r>
              <a:rPr lang="en-US" dirty="0" err="1" smtClean="0">
                <a:solidFill>
                  <a:srgbClr val="0000FF"/>
                </a:solidFill>
              </a:rPr>
              <a:t>pada</a:t>
            </a:r>
            <a:r>
              <a:rPr lang="en-US" dirty="0" smtClean="0">
                <a:solidFill>
                  <a:srgbClr val="0000FF"/>
                </a:solidFill>
              </a:rPr>
              <a:t> spin yang </a:t>
            </a:r>
            <a:r>
              <a:rPr lang="en-US" dirty="0" err="1" smtClean="0">
                <a:solidFill>
                  <a:srgbClr val="0000FF"/>
                </a:solidFill>
              </a:rPr>
              <a:t>sejajar</a:t>
            </a:r>
            <a:r>
              <a:rPr lang="en-US" dirty="0" smtClean="0">
                <a:solidFill>
                  <a:srgbClr val="0000FF"/>
                </a:solidFill>
              </a:rPr>
              <a:t> </a:t>
            </a:r>
            <a:r>
              <a:rPr lang="en-US" dirty="0" err="1" smtClean="0">
                <a:solidFill>
                  <a:srgbClr val="0000FF"/>
                </a:solidFill>
              </a:rPr>
              <a:t>tidak</a:t>
            </a:r>
            <a:r>
              <a:rPr lang="en-US" dirty="0" smtClean="0">
                <a:solidFill>
                  <a:srgbClr val="0000FF"/>
                </a:solidFill>
              </a:rPr>
              <a:t> </a:t>
            </a:r>
            <a:r>
              <a:rPr lang="en-US" dirty="0" err="1" smtClean="0">
                <a:solidFill>
                  <a:srgbClr val="0000FF"/>
                </a:solidFill>
              </a:rPr>
              <a:t>terbentuk</a:t>
            </a:r>
            <a:r>
              <a:rPr lang="en-US" dirty="0" smtClean="0">
                <a:solidFill>
                  <a:srgbClr val="0000FF"/>
                </a:solidFill>
              </a:rPr>
              <a:t> </a:t>
            </a:r>
            <a:r>
              <a:rPr lang="en-US" dirty="0" err="1" smtClean="0">
                <a:solidFill>
                  <a:srgbClr val="0000FF"/>
                </a:solidFill>
              </a:rPr>
              <a:t>ikatan</a:t>
            </a:r>
            <a:r>
              <a:rPr lang="en-US" dirty="0" smtClean="0">
                <a:solidFill>
                  <a:srgbClr val="0000FF"/>
                </a:solidFill>
              </a:rPr>
              <a:t> yang </a:t>
            </a:r>
            <a:r>
              <a:rPr lang="en-US" dirty="0" err="1" smtClean="0">
                <a:solidFill>
                  <a:srgbClr val="0000FF"/>
                </a:solidFill>
              </a:rPr>
              <a:t>stabil</a:t>
            </a:r>
            <a:r>
              <a:rPr lang="en-US" dirty="0" smtClean="0">
                <a:solidFill>
                  <a:srgbClr val="0000FF"/>
                </a:solidFill>
              </a:rPr>
              <a:t>.</a:t>
            </a:r>
          </a:p>
          <a:p>
            <a:pPr eaLnBrk="1" hangingPunct="1"/>
            <a:endParaRPr lang="en-US" dirty="0" smtClean="0">
              <a:solidFill>
                <a:srgbClr val="0000FF"/>
              </a:solidFill>
            </a:endParaRPr>
          </a:p>
        </p:txBody>
      </p:sp>
      <p:sp>
        <p:nvSpPr>
          <p:cNvPr id="57348" name="AutoShape 5">
            <a:hlinkClick r:id="" action="ppaction://hlinkshowjump?jump=nextslide" highlightClick="1"/>
          </p:cNvPr>
          <p:cNvSpPr>
            <a:spLocks noChangeArrowheads="1"/>
          </p:cNvSpPr>
          <p:nvPr/>
        </p:nvSpPr>
        <p:spPr bwMode="auto">
          <a:xfrm>
            <a:off x="7620000" y="6477000"/>
            <a:ext cx="609600" cy="304800"/>
          </a:xfrm>
          <a:prstGeom prst="actionButtonForwardNext">
            <a:avLst/>
          </a:prstGeom>
          <a:solidFill>
            <a:srgbClr val="00FF00"/>
          </a:solidFill>
          <a:ln w="9525">
            <a:noFill/>
            <a:miter lim="800000"/>
            <a:headEnd/>
            <a:tailEnd/>
          </a:ln>
        </p:spPr>
        <p:txBody>
          <a:bodyPr wrap="none" anchor="ctr"/>
          <a:lstStyle/>
          <a:p>
            <a:endParaRPr lang="id-ID"/>
          </a:p>
        </p:txBody>
      </p:sp>
      <p:sp>
        <p:nvSpPr>
          <p:cNvPr id="57349" name="AutoShape 6">
            <a:hlinkClick r:id="" action="ppaction://hlinkshowjump?jump=previousslide" highlightClick="1"/>
          </p:cNvPr>
          <p:cNvSpPr>
            <a:spLocks noChangeArrowheads="1"/>
          </p:cNvSpPr>
          <p:nvPr/>
        </p:nvSpPr>
        <p:spPr bwMode="auto">
          <a:xfrm>
            <a:off x="6934200" y="6477000"/>
            <a:ext cx="609600" cy="304800"/>
          </a:xfrm>
          <a:prstGeom prst="actionButtonBackPrevious">
            <a:avLst/>
          </a:prstGeom>
          <a:solidFill>
            <a:srgbClr val="00FF00"/>
          </a:solidFill>
          <a:ln w="9525">
            <a:noFill/>
            <a:miter lim="800000"/>
            <a:headEnd/>
            <a:tailEnd/>
          </a:ln>
        </p:spPr>
        <p:txBody>
          <a:bodyPr wrap="none" anchor="ctr"/>
          <a:lstStyle/>
          <a:p>
            <a:endParaRPr lang="id-ID"/>
          </a:p>
        </p:txBody>
      </p:sp>
      <p:sp>
        <p:nvSpPr>
          <p:cNvPr id="57350" name="AutoShape 7">
            <a:hlinkClick r:id="" action="ppaction://noaction" highlightClick="1"/>
          </p:cNvPr>
          <p:cNvSpPr>
            <a:spLocks noChangeArrowheads="1"/>
          </p:cNvSpPr>
          <p:nvPr/>
        </p:nvSpPr>
        <p:spPr bwMode="auto">
          <a:xfrm>
            <a:off x="8305800" y="6477000"/>
            <a:ext cx="762000" cy="304800"/>
          </a:xfrm>
          <a:prstGeom prst="actionButtonBlank">
            <a:avLst/>
          </a:prstGeom>
          <a:solidFill>
            <a:srgbClr val="FFCC00"/>
          </a:solidFill>
          <a:ln w="28575">
            <a:noFill/>
            <a:miter lim="800000"/>
            <a:headEnd/>
            <a:tailEnd/>
          </a:ln>
        </p:spPr>
        <p:txBody>
          <a:bodyPr wrap="none" anchor="ctr"/>
          <a:lstStyle/>
          <a:p>
            <a:pPr algn="ctr"/>
            <a:r>
              <a:rPr lang="en-US">
                <a:hlinkClick r:id="rId2" action="ppaction://hlinksldjump"/>
              </a:rPr>
              <a:t>menu</a:t>
            </a:r>
            <a:endParaRPr lang="en-US"/>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idx="4294967295"/>
          </p:nvPr>
        </p:nvSpPr>
        <p:spPr>
          <a:xfrm>
            <a:off x="642910" y="0"/>
            <a:ext cx="8229600" cy="1143000"/>
          </a:xfrm>
        </p:spPr>
        <p:txBody>
          <a:bodyPr lIns="0" rIns="0" bIns="0" anchor="b"/>
          <a:lstStyle/>
          <a:p>
            <a:pPr eaLnBrk="1" hangingPunct="1"/>
            <a:r>
              <a:rPr lang="en-US" sz="2700" dirty="0" err="1" smtClean="0"/>
              <a:t>Kekurangan</a:t>
            </a:r>
            <a:r>
              <a:rPr lang="en-US" sz="2700" dirty="0" smtClean="0"/>
              <a:t> </a:t>
            </a:r>
            <a:r>
              <a:rPr lang="en-US" sz="2700" dirty="0" err="1" smtClean="0"/>
              <a:t>teori</a:t>
            </a:r>
            <a:r>
              <a:rPr lang="en-US" sz="2700" dirty="0" smtClean="0"/>
              <a:t> </a:t>
            </a:r>
            <a:r>
              <a:rPr lang="en-US" sz="2700" dirty="0" err="1" smtClean="0"/>
              <a:t>Heitler</a:t>
            </a:r>
            <a:r>
              <a:rPr lang="en-US" sz="2700" dirty="0" smtClean="0"/>
              <a:t> – London </a:t>
            </a:r>
          </a:p>
        </p:txBody>
      </p:sp>
      <p:sp>
        <p:nvSpPr>
          <p:cNvPr id="58371" name="Content Placeholder 2"/>
          <p:cNvSpPr>
            <a:spLocks noGrp="1"/>
          </p:cNvSpPr>
          <p:nvPr>
            <p:ph idx="4294967295"/>
          </p:nvPr>
        </p:nvSpPr>
        <p:spPr>
          <a:xfrm>
            <a:off x="1000100" y="1285860"/>
            <a:ext cx="7315200" cy="4953000"/>
          </a:xfrm>
        </p:spPr>
        <p:txBody>
          <a:bodyPr>
            <a:normAutofit fontScale="92500" lnSpcReduction="20000"/>
          </a:bodyPr>
          <a:lstStyle/>
          <a:p>
            <a:pPr marL="457200" indent="-457200" eaLnBrk="1" hangingPunct="1">
              <a:buFontTx/>
              <a:buNone/>
            </a:pPr>
            <a:r>
              <a:rPr lang="en-US" dirty="0" smtClean="0"/>
              <a:t>	</a:t>
            </a:r>
            <a:r>
              <a:rPr lang="en-US" dirty="0" err="1" smtClean="0">
                <a:solidFill>
                  <a:srgbClr val="993366"/>
                </a:solidFill>
              </a:rPr>
              <a:t>Teoiri</a:t>
            </a:r>
            <a:r>
              <a:rPr lang="en-US" dirty="0" smtClean="0">
                <a:solidFill>
                  <a:srgbClr val="993366"/>
                </a:solidFill>
              </a:rPr>
              <a:t> </a:t>
            </a:r>
            <a:r>
              <a:rPr lang="en-US" dirty="0" err="1" smtClean="0">
                <a:solidFill>
                  <a:srgbClr val="993366"/>
                </a:solidFill>
              </a:rPr>
              <a:t>Heitler</a:t>
            </a:r>
            <a:r>
              <a:rPr lang="en-US" dirty="0" smtClean="0">
                <a:solidFill>
                  <a:srgbClr val="993366"/>
                </a:solidFill>
              </a:rPr>
              <a:t>-London </a:t>
            </a:r>
            <a:r>
              <a:rPr lang="en-US" dirty="0" err="1" smtClean="0">
                <a:solidFill>
                  <a:srgbClr val="993366"/>
                </a:solidFill>
              </a:rPr>
              <a:t>tidak</a:t>
            </a:r>
            <a:r>
              <a:rPr lang="en-US" dirty="0" smtClean="0">
                <a:solidFill>
                  <a:srgbClr val="993366"/>
                </a:solidFill>
              </a:rPr>
              <a:t> </a:t>
            </a:r>
            <a:r>
              <a:rPr lang="en-US" dirty="0" err="1" smtClean="0">
                <a:solidFill>
                  <a:srgbClr val="993366"/>
                </a:solidFill>
              </a:rPr>
              <a:t>dapat</a:t>
            </a:r>
            <a:r>
              <a:rPr lang="en-US" dirty="0" smtClean="0">
                <a:solidFill>
                  <a:srgbClr val="993366"/>
                </a:solidFill>
              </a:rPr>
              <a:t> </a:t>
            </a:r>
            <a:r>
              <a:rPr lang="en-US" dirty="0" err="1" smtClean="0">
                <a:solidFill>
                  <a:srgbClr val="993366"/>
                </a:solidFill>
              </a:rPr>
              <a:t>menjelaskan</a:t>
            </a:r>
            <a:r>
              <a:rPr lang="en-US" dirty="0" smtClean="0">
                <a:solidFill>
                  <a:srgbClr val="993366"/>
                </a:solidFill>
              </a:rPr>
              <a:t>:</a:t>
            </a:r>
          </a:p>
          <a:p>
            <a:pPr marL="457200" indent="-457200" eaLnBrk="1" hangingPunct="1">
              <a:buFontTx/>
              <a:buNone/>
            </a:pPr>
            <a:endParaRPr lang="en-US" dirty="0" smtClean="0">
              <a:solidFill>
                <a:srgbClr val="993366"/>
              </a:solidFill>
            </a:endParaRPr>
          </a:p>
          <a:p>
            <a:pPr marL="457200" indent="-457200" eaLnBrk="1" hangingPunct="1">
              <a:buSzTx/>
              <a:buFontTx/>
              <a:buAutoNum type="arabicPeriod"/>
            </a:pPr>
            <a:r>
              <a:rPr lang="en-US" dirty="0" err="1" smtClean="0">
                <a:solidFill>
                  <a:srgbClr val="993366"/>
                </a:solidFill>
              </a:rPr>
              <a:t>Terbentuknya</a:t>
            </a:r>
            <a:r>
              <a:rPr lang="en-US" dirty="0" smtClean="0">
                <a:solidFill>
                  <a:srgbClr val="993366"/>
                </a:solidFill>
              </a:rPr>
              <a:t> </a:t>
            </a:r>
            <a:r>
              <a:rPr lang="en-US" dirty="0" err="1" smtClean="0">
                <a:solidFill>
                  <a:srgbClr val="993366"/>
                </a:solidFill>
              </a:rPr>
              <a:t>molekul</a:t>
            </a:r>
            <a:r>
              <a:rPr lang="en-US" dirty="0" smtClean="0">
                <a:solidFill>
                  <a:srgbClr val="993366"/>
                </a:solidFill>
              </a:rPr>
              <a:t> </a:t>
            </a:r>
            <a:r>
              <a:rPr lang="en-US" dirty="0" err="1" smtClean="0">
                <a:solidFill>
                  <a:srgbClr val="993366"/>
                </a:solidFill>
              </a:rPr>
              <a:t>berelektron</a:t>
            </a:r>
            <a:r>
              <a:rPr lang="en-US" dirty="0" smtClean="0">
                <a:solidFill>
                  <a:srgbClr val="993366"/>
                </a:solidFill>
              </a:rPr>
              <a:t> </a:t>
            </a:r>
            <a:r>
              <a:rPr lang="en-US" dirty="0" err="1" smtClean="0">
                <a:solidFill>
                  <a:srgbClr val="993366"/>
                </a:solidFill>
              </a:rPr>
              <a:t>gasal</a:t>
            </a:r>
            <a:r>
              <a:rPr lang="en-US" dirty="0" smtClean="0">
                <a:solidFill>
                  <a:srgbClr val="993366"/>
                </a:solidFill>
              </a:rPr>
              <a:t> </a:t>
            </a:r>
            <a:r>
              <a:rPr lang="en-US" dirty="0" err="1" smtClean="0">
                <a:solidFill>
                  <a:srgbClr val="993366"/>
                </a:solidFill>
              </a:rPr>
              <a:t>seperti</a:t>
            </a:r>
            <a:r>
              <a:rPr lang="en-US" dirty="0" smtClean="0">
                <a:solidFill>
                  <a:srgbClr val="993366"/>
                </a:solidFill>
              </a:rPr>
              <a:t> NO, O</a:t>
            </a:r>
            <a:r>
              <a:rPr lang="en-US" baseline="-25000" dirty="0" smtClean="0">
                <a:solidFill>
                  <a:srgbClr val="993366"/>
                </a:solidFill>
              </a:rPr>
              <a:t>3</a:t>
            </a:r>
            <a:r>
              <a:rPr lang="en-US" dirty="0" smtClean="0">
                <a:solidFill>
                  <a:srgbClr val="993366"/>
                </a:solidFill>
              </a:rPr>
              <a:t>, H</a:t>
            </a:r>
            <a:r>
              <a:rPr lang="en-US" baseline="-25000" dirty="0" smtClean="0">
                <a:solidFill>
                  <a:srgbClr val="993366"/>
                </a:solidFill>
              </a:rPr>
              <a:t>2</a:t>
            </a:r>
            <a:r>
              <a:rPr lang="en-US" baseline="30000" dirty="0" smtClean="0">
                <a:solidFill>
                  <a:srgbClr val="993366"/>
                </a:solidFill>
              </a:rPr>
              <a:t>+</a:t>
            </a:r>
          </a:p>
          <a:p>
            <a:pPr marL="457200" indent="-457200" eaLnBrk="1" hangingPunct="1">
              <a:buSzTx/>
              <a:buFontTx/>
              <a:buAutoNum type="arabicPeriod"/>
            </a:pPr>
            <a:endParaRPr lang="en-US" dirty="0" smtClean="0">
              <a:solidFill>
                <a:srgbClr val="993366"/>
              </a:solidFill>
            </a:endParaRPr>
          </a:p>
          <a:p>
            <a:pPr marL="457200" indent="-457200" eaLnBrk="1" hangingPunct="1">
              <a:buSzTx/>
              <a:buFontTx/>
              <a:buAutoNum type="arabicPeriod"/>
            </a:pPr>
            <a:r>
              <a:rPr lang="en-US" dirty="0" err="1" smtClean="0">
                <a:solidFill>
                  <a:srgbClr val="993366"/>
                </a:solidFill>
              </a:rPr>
              <a:t>Ikatan</a:t>
            </a:r>
            <a:r>
              <a:rPr lang="en-US" dirty="0" smtClean="0">
                <a:solidFill>
                  <a:srgbClr val="993366"/>
                </a:solidFill>
              </a:rPr>
              <a:t> </a:t>
            </a:r>
            <a:r>
              <a:rPr lang="en-US" dirty="0" err="1" smtClean="0">
                <a:solidFill>
                  <a:srgbClr val="993366"/>
                </a:solidFill>
              </a:rPr>
              <a:t>koordinasi</a:t>
            </a:r>
            <a:r>
              <a:rPr lang="en-US" dirty="0" smtClean="0">
                <a:solidFill>
                  <a:srgbClr val="993366"/>
                </a:solidFill>
              </a:rPr>
              <a:t> </a:t>
            </a:r>
            <a:r>
              <a:rPr lang="en-US" dirty="0" err="1" smtClean="0">
                <a:solidFill>
                  <a:srgbClr val="993366"/>
                </a:solidFill>
              </a:rPr>
              <a:t>dimana</a:t>
            </a:r>
            <a:r>
              <a:rPr lang="en-US" dirty="0" smtClean="0">
                <a:solidFill>
                  <a:srgbClr val="993366"/>
                </a:solidFill>
              </a:rPr>
              <a:t> </a:t>
            </a:r>
            <a:r>
              <a:rPr lang="en-US" dirty="0" err="1" smtClean="0">
                <a:solidFill>
                  <a:srgbClr val="993366"/>
                </a:solidFill>
              </a:rPr>
              <a:t>pasangan</a:t>
            </a:r>
            <a:r>
              <a:rPr lang="en-US" dirty="0" smtClean="0">
                <a:solidFill>
                  <a:srgbClr val="993366"/>
                </a:solidFill>
              </a:rPr>
              <a:t> </a:t>
            </a:r>
            <a:r>
              <a:rPr lang="en-US" dirty="0" err="1" smtClean="0">
                <a:solidFill>
                  <a:srgbClr val="993366"/>
                </a:solidFill>
              </a:rPr>
              <a:t>elektron</a:t>
            </a:r>
            <a:r>
              <a:rPr lang="en-US" dirty="0" smtClean="0">
                <a:solidFill>
                  <a:srgbClr val="993366"/>
                </a:solidFill>
              </a:rPr>
              <a:t> </a:t>
            </a:r>
            <a:r>
              <a:rPr lang="en-US" dirty="0" err="1" smtClean="0">
                <a:solidFill>
                  <a:srgbClr val="993366"/>
                </a:solidFill>
              </a:rPr>
              <a:t>hanya</a:t>
            </a:r>
            <a:r>
              <a:rPr lang="en-US" dirty="0" smtClean="0">
                <a:solidFill>
                  <a:srgbClr val="993366"/>
                </a:solidFill>
              </a:rPr>
              <a:t> </a:t>
            </a:r>
            <a:r>
              <a:rPr lang="en-US" dirty="0" err="1" smtClean="0">
                <a:solidFill>
                  <a:srgbClr val="993366"/>
                </a:solidFill>
              </a:rPr>
              <a:t>berasal</a:t>
            </a:r>
            <a:r>
              <a:rPr lang="en-US" dirty="0" smtClean="0">
                <a:solidFill>
                  <a:srgbClr val="993366"/>
                </a:solidFill>
              </a:rPr>
              <a:t> </a:t>
            </a:r>
            <a:r>
              <a:rPr lang="en-US" dirty="0" err="1" smtClean="0">
                <a:solidFill>
                  <a:srgbClr val="993366"/>
                </a:solidFill>
              </a:rPr>
              <a:t>dari</a:t>
            </a:r>
            <a:r>
              <a:rPr lang="en-US" dirty="0" smtClean="0">
                <a:solidFill>
                  <a:srgbClr val="993366"/>
                </a:solidFill>
              </a:rPr>
              <a:t> </a:t>
            </a:r>
            <a:r>
              <a:rPr lang="en-US" dirty="0" err="1" smtClean="0">
                <a:solidFill>
                  <a:srgbClr val="993366"/>
                </a:solidFill>
              </a:rPr>
              <a:t>satu</a:t>
            </a:r>
            <a:r>
              <a:rPr lang="en-US" dirty="0" smtClean="0">
                <a:solidFill>
                  <a:srgbClr val="993366"/>
                </a:solidFill>
              </a:rPr>
              <a:t> atom </a:t>
            </a:r>
            <a:r>
              <a:rPr lang="en-US" dirty="0" err="1" smtClean="0">
                <a:solidFill>
                  <a:srgbClr val="993366"/>
                </a:solidFill>
              </a:rPr>
              <a:t>saja</a:t>
            </a:r>
            <a:endParaRPr lang="en-US" dirty="0" smtClean="0">
              <a:solidFill>
                <a:srgbClr val="993366"/>
              </a:solidFill>
            </a:endParaRPr>
          </a:p>
          <a:p>
            <a:pPr marL="457200" indent="-457200" eaLnBrk="1" hangingPunct="1">
              <a:buSzTx/>
              <a:buFontTx/>
              <a:buAutoNum type="arabicPeriod"/>
            </a:pPr>
            <a:endParaRPr lang="en-US" dirty="0" smtClean="0">
              <a:solidFill>
                <a:srgbClr val="993366"/>
              </a:solidFill>
            </a:endParaRPr>
          </a:p>
          <a:p>
            <a:pPr marL="457200" indent="-457200" eaLnBrk="1" hangingPunct="1">
              <a:buSzTx/>
              <a:buFontTx/>
              <a:buAutoNum type="arabicPeriod"/>
            </a:pPr>
            <a:r>
              <a:rPr lang="en-US" dirty="0" err="1" smtClean="0">
                <a:solidFill>
                  <a:srgbClr val="993366"/>
                </a:solidFill>
              </a:rPr>
              <a:t>Pembentukan</a:t>
            </a:r>
            <a:r>
              <a:rPr lang="en-US" dirty="0" smtClean="0">
                <a:solidFill>
                  <a:srgbClr val="993366"/>
                </a:solidFill>
              </a:rPr>
              <a:t> </a:t>
            </a:r>
            <a:r>
              <a:rPr lang="en-US" dirty="0" err="1" smtClean="0">
                <a:solidFill>
                  <a:srgbClr val="993366"/>
                </a:solidFill>
              </a:rPr>
              <a:t>ikatan</a:t>
            </a:r>
            <a:r>
              <a:rPr lang="en-US" dirty="0" smtClean="0">
                <a:solidFill>
                  <a:srgbClr val="993366"/>
                </a:solidFill>
              </a:rPr>
              <a:t> </a:t>
            </a:r>
            <a:r>
              <a:rPr lang="en-US" dirty="0" err="1" smtClean="0">
                <a:solidFill>
                  <a:srgbClr val="993366"/>
                </a:solidFill>
              </a:rPr>
              <a:t>rangkap</a:t>
            </a:r>
            <a:endParaRPr lang="en-US" dirty="0" smtClean="0">
              <a:solidFill>
                <a:srgbClr val="993366"/>
              </a:solidFill>
            </a:endParaRPr>
          </a:p>
          <a:p>
            <a:pPr marL="457200" indent="-457200" eaLnBrk="1" hangingPunct="1">
              <a:buSzTx/>
              <a:buFontTx/>
              <a:buAutoNum type="arabicPeriod"/>
            </a:pPr>
            <a:endParaRPr lang="en-US" dirty="0" smtClean="0">
              <a:solidFill>
                <a:srgbClr val="993366"/>
              </a:solidFill>
            </a:endParaRPr>
          </a:p>
          <a:p>
            <a:pPr marL="457200" indent="-457200" eaLnBrk="1" hangingPunct="1">
              <a:buSzTx/>
              <a:buFontTx/>
              <a:buAutoNum type="arabicPeriod"/>
            </a:pPr>
            <a:r>
              <a:rPr lang="en-US" dirty="0" err="1" smtClean="0">
                <a:solidFill>
                  <a:srgbClr val="993366"/>
                </a:solidFill>
              </a:rPr>
              <a:t>Stereokimia</a:t>
            </a:r>
            <a:r>
              <a:rPr lang="en-US" dirty="0" smtClean="0">
                <a:solidFill>
                  <a:srgbClr val="993366"/>
                </a:solidFill>
              </a:rPr>
              <a:t> </a:t>
            </a:r>
            <a:r>
              <a:rPr lang="en-US" dirty="0" err="1" smtClean="0">
                <a:solidFill>
                  <a:srgbClr val="993366"/>
                </a:solidFill>
              </a:rPr>
              <a:t>molekul</a:t>
            </a:r>
            <a:r>
              <a:rPr lang="en-US" dirty="0" smtClean="0">
                <a:solidFill>
                  <a:srgbClr val="993366"/>
                </a:solidFill>
              </a:rPr>
              <a:t> </a:t>
            </a:r>
            <a:r>
              <a:rPr lang="en-US" dirty="0" err="1" smtClean="0">
                <a:solidFill>
                  <a:srgbClr val="993366"/>
                </a:solidFill>
              </a:rPr>
              <a:t>atau</a:t>
            </a:r>
            <a:r>
              <a:rPr lang="en-US" dirty="0" smtClean="0">
                <a:solidFill>
                  <a:srgbClr val="993366"/>
                </a:solidFill>
              </a:rPr>
              <a:t> ion</a:t>
            </a:r>
          </a:p>
          <a:p>
            <a:pPr marL="457200" indent="-457200" eaLnBrk="1" hangingPunct="1"/>
            <a:endParaRPr lang="en-US" dirty="0" smtClean="0"/>
          </a:p>
        </p:txBody>
      </p:sp>
      <p:sp>
        <p:nvSpPr>
          <p:cNvPr id="58372" name="AutoShape 5">
            <a:hlinkClick r:id="" action="ppaction://hlinkshowjump?jump=nextslide" highlightClick="1"/>
          </p:cNvPr>
          <p:cNvSpPr>
            <a:spLocks noChangeArrowheads="1"/>
          </p:cNvSpPr>
          <p:nvPr/>
        </p:nvSpPr>
        <p:spPr bwMode="auto">
          <a:xfrm>
            <a:off x="7620000" y="6477000"/>
            <a:ext cx="609600" cy="304800"/>
          </a:xfrm>
          <a:prstGeom prst="actionButtonForwardNext">
            <a:avLst/>
          </a:prstGeom>
          <a:solidFill>
            <a:srgbClr val="00FF00"/>
          </a:solidFill>
          <a:ln w="9525">
            <a:noFill/>
            <a:miter lim="800000"/>
            <a:headEnd/>
            <a:tailEnd/>
          </a:ln>
        </p:spPr>
        <p:txBody>
          <a:bodyPr wrap="none" anchor="ctr"/>
          <a:lstStyle/>
          <a:p>
            <a:endParaRPr lang="id-ID"/>
          </a:p>
        </p:txBody>
      </p:sp>
      <p:sp>
        <p:nvSpPr>
          <p:cNvPr id="58373" name="AutoShape 6">
            <a:hlinkClick r:id="" action="ppaction://hlinkshowjump?jump=previousslide" highlightClick="1"/>
          </p:cNvPr>
          <p:cNvSpPr>
            <a:spLocks noChangeArrowheads="1"/>
          </p:cNvSpPr>
          <p:nvPr/>
        </p:nvSpPr>
        <p:spPr bwMode="auto">
          <a:xfrm>
            <a:off x="6934200" y="6477000"/>
            <a:ext cx="609600" cy="304800"/>
          </a:xfrm>
          <a:prstGeom prst="actionButtonBackPrevious">
            <a:avLst/>
          </a:prstGeom>
          <a:solidFill>
            <a:srgbClr val="00FF00"/>
          </a:solidFill>
          <a:ln w="9525">
            <a:noFill/>
            <a:miter lim="800000"/>
            <a:headEnd/>
            <a:tailEnd/>
          </a:ln>
        </p:spPr>
        <p:txBody>
          <a:bodyPr wrap="none" anchor="ctr"/>
          <a:lstStyle/>
          <a:p>
            <a:endParaRPr lang="id-ID"/>
          </a:p>
        </p:txBody>
      </p:sp>
      <p:sp>
        <p:nvSpPr>
          <p:cNvPr id="58374" name="AutoShape 7">
            <a:hlinkClick r:id="" action="ppaction://noaction" highlightClick="1"/>
          </p:cNvPr>
          <p:cNvSpPr>
            <a:spLocks noChangeArrowheads="1"/>
          </p:cNvSpPr>
          <p:nvPr/>
        </p:nvSpPr>
        <p:spPr bwMode="auto">
          <a:xfrm>
            <a:off x="8305800" y="6477000"/>
            <a:ext cx="762000" cy="304800"/>
          </a:xfrm>
          <a:prstGeom prst="actionButtonBlank">
            <a:avLst/>
          </a:prstGeom>
          <a:solidFill>
            <a:srgbClr val="FFCC00"/>
          </a:solidFill>
          <a:ln w="28575">
            <a:noFill/>
            <a:miter lim="800000"/>
            <a:headEnd/>
            <a:tailEnd/>
          </a:ln>
        </p:spPr>
        <p:txBody>
          <a:bodyPr wrap="none" anchor="ctr"/>
          <a:lstStyle/>
          <a:p>
            <a:pPr algn="ctr"/>
            <a:r>
              <a:rPr lang="en-US">
                <a:hlinkClick r:id="rId2" action="ppaction://hlinksldjump"/>
              </a:rPr>
              <a:t>menu</a:t>
            </a:r>
            <a:endParaRPr lang="en-US"/>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Content Placeholder 2"/>
          <p:cNvSpPr>
            <a:spLocks noGrp="1"/>
          </p:cNvSpPr>
          <p:nvPr>
            <p:ph idx="4294967295"/>
          </p:nvPr>
        </p:nvSpPr>
        <p:spPr>
          <a:xfrm>
            <a:off x="500034" y="304800"/>
            <a:ext cx="8077200" cy="6553200"/>
          </a:xfrm>
        </p:spPr>
        <p:txBody>
          <a:bodyPr/>
          <a:lstStyle/>
          <a:p>
            <a:pPr eaLnBrk="1" hangingPunct="1">
              <a:buFontTx/>
              <a:buNone/>
            </a:pPr>
            <a:r>
              <a:rPr lang="en-US" sz="2600" dirty="0" smtClean="0"/>
              <a:t>	</a:t>
            </a:r>
            <a:r>
              <a:rPr lang="en-US" sz="2800" dirty="0" err="1" smtClean="0">
                <a:solidFill>
                  <a:srgbClr val="009900"/>
                </a:solidFill>
              </a:rPr>
              <a:t>Teori</a:t>
            </a:r>
            <a:r>
              <a:rPr lang="en-US" sz="2800" dirty="0" smtClean="0">
                <a:solidFill>
                  <a:srgbClr val="009900"/>
                </a:solidFill>
              </a:rPr>
              <a:t> Pauling – Slater</a:t>
            </a:r>
          </a:p>
          <a:p>
            <a:pPr eaLnBrk="1" hangingPunct="1">
              <a:buFontTx/>
              <a:buNone/>
            </a:pPr>
            <a:endParaRPr lang="en-US" sz="2600" dirty="0" smtClean="0">
              <a:solidFill>
                <a:srgbClr val="009900"/>
              </a:solidFill>
            </a:endParaRPr>
          </a:p>
          <a:p>
            <a:pPr algn="just" eaLnBrk="1" hangingPunct="1">
              <a:buFontTx/>
              <a:buNone/>
            </a:pPr>
            <a:r>
              <a:rPr lang="en-US" sz="2200" dirty="0" smtClean="0"/>
              <a:t>	</a:t>
            </a:r>
            <a:r>
              <a:rPr lang="en-US" sz="2200" dirty="0" err="1" smtClean="0">
                <a:solidFill>
                  <a:srgbClr val="993366"/>
                </a:solidFill>
              </a:rPr>
              <a:t>Menurut</a:t>
            </a:r>
            <a:r>
              <a:rPr lang="en-US" sz="2200" dirty="0" smtClean="0">
                <a:solidFill>
                  <a:srgbClr val="993366"/>
                </a:solidFill>
              </a:rPr>
              <a:t> Pauling – Slater, </a:t>
            </a:r>
            <a:r>
              <a:rPr lang="en-US" sz="2200" dirty="0" err="1" smtClean="0">
                <a:solidFill>
                  <a:srgbClr val="993366"/>
                </a:solidFill>
              </a:rPr>
              <a:t>kekuatan</a:t>
            </a:r>
            <a:r>
              <a:rPr lang="en-US" sz="2200" dirty="0" smtClean="0">
                <a:solidFill>
                  <a:srgbClr val="993366"/>
                </a:solidFill>
              </a:rPr>
              <a:t> </a:t>
            </a:r>
            <a:r>
              <a:rPr lang="en-US" sz="2200" dirty="0" err="1" smtClean="0">
                <a:solidFill>
                  <a:srgbClr val="993366"/>
                </a:solidFill>
              </a:rPr>
              <a:t>ikatan</a:t>
            </a:r>
            <a:r>
              <a:rPr lang="en-US" sz="2200" dirty="0" smtClean="0">
                <a:solidFill>
                  <a:srgbClr val="993366"/>
                </a:solidFill>
              </a:rPr>
              <a:t> </a:t>
            </a:r>
            <a:r>
              <a:rPr lang="en-US" sz="2200" dirty="0" err="1" smtClean="0">
                <a:solidFill>
                  <a:srgbClr val="993366"/>
                </a:solidFill>
              </a:rPr>
              <a:t>bergantung</a:t>
            </a:r>
            <a:r>
              <a:rPr lang="en-US" sz="2200" dirty="0" smtClean="0">
                <a:solidFill>
                  <a:srgbClr val="993366"/>
                </a:solidFill>
              </a:rPr>
              <a:t> </a:t>
            </a:r>
            <a:r>
              <a:rPr lang="en-US" sz="2200" dirty="0" err="1" smtClean="0">
                <a:solidFill>
                  <a:srgbClr val="993366"/>
                </a:solidFill>
              </a:rPr>
              <a:t>pada</a:t>
            </a:r>
            <a:r>
              <a:rPr lang="en-US" sz="2200" dirty="0" smtClean="0">
                <a:solidFill>
                  <a:srgbClr val="993366"/>
                </a:solidFill>
              </a:rPr>
              <a:t> </a:t>
            </a:r>
            <a:r>
              <a:rPr lang="en-US" sz="2200" dirty="0" err="1" smtClean="0">
                <a:solidFill>
                  <a:srgbClr val="993366"/>
                </a:solidFill>
              </a:rPr>
              <a:t>derajat</a:t>
            </a:r>
            <a:r>
              <a:rPr lang="en-US" sz="2200" dirty="0" smtClean="0">
                <a:solidFill>
                  <a:srgbClr val="993366"/>
                </a:solidFill>
              </a:rPr>
              <a:t> </a:t>
            </a:r>
            <a:r>
              <a:rPr lang="en-US" sz="2200" dirty="0" err="1" smtClean="0">
                <a:solidFill>
                  <a:srgbClr val="993366"/>
                </a:solidFill>
              </a:rPr>
              <a:t>tumpangsuh</a:t>
            </a:r>
            <a:r>
              <a:rPr lang="en-US" sz="2200" dirty="0" smtClean="0">
                <a:solidFill>
                  <a:srgbClr val="993366"/>
                </a:solidFill>
              </a:rPr>
              <a:t> orbital yang </a:t>
            </a:r>
            <a:r>
              <a:rPr lang="en-US" sz="2200" dirty="0" err="1" smtClean="0">
                <a:solidFill>
                  <a:srgbClr val="993366"/>
                </a:solidFill>
              </a:rPr>
              <a:t>terlibat</a:t>
            </a:r>
            <a:r>
              <a:rPr lang="en-US" sz="2200" dirty="0" smtClean="0">
                <a:solidFill>
                  <a:srgbClr val="993366"/>
                </a:solidFill>
              </a:rPr>
              <a:t> </a:t>
            </a:r>
            <a:r>
              <a:rPr lang="en-US" sz="2200" dirty="0" err="1" smtClean="0">
                <a:solidFill>
                  <a:srgbClr val="993366"/>
                </a:solidFill>
              </a:rPr>
              <a:t>dalam</a:t>
            </a:r>
            <a:r>
              <a:rPr lang="en-US" sz="2200" dirty="0" smtClean="0">
                <a:solidFill>
                  <a:srgbClr val="993366"/>
                </a:solidFill>
              </a:rPr>
              <a:t> </a:t>
            </a:r>
            <a:r>
              <a:rPr lang="en-US" sz="2200" dirty="0" err="1" smtClean="0">
                <a:solidFill>
                  <a:srgbClr val="993366"/>
                </a:solidFill>
              </a:rPr>
              <a:t>pembentukan</a:t>
            </a:r>
            <a:r>
              <a:rPr lang="en-US" sz="2200" dirty="0" smtClean="0">
                <a:solidFill>
                  <a:srgbClr val="993366"/>
                </a:solidFill>
              </a:rPr>
              <a:t> </a:t>
            </a:r>
            <a:r>
              <a:rPr lang="en-US" sz="2200" dirty="0" err="1" smtClean="0">
                <a:solidFill>
                  <a:srgbClr val="993366"/>
                </a:solidFill>
              </a:rPr>
              <a:t>ikatan</a:t>
            </a:r>
            <a:r>
              <a:rPr lang="en-US" sz="2200" dirty="0" smtClean="0">
                <a:solidFill>
                  <a:srgbClr val="993366"/>
                </a:solidFill>
              </a:rPr>
              <a:t>. Makin </a:t>
            </a:r>
            <a:r>
              <a:rPr lang="en-US" sz="2200" dirty="0" err="1" smtClean="0">
                <a:solidFill>
                  <a:srgbClr val="993366"/>
                </a:solidFill>
              </a:rPr>
              <a:t>besar</a:t>
            </a:r>
            <a:r>
              <a:rPr lang="en-US" sz="2200" dirty="0" smtClean="0">
                <a:solidFill>
                  <a:srgbClr val="993366"/>
                </a:solidFill>
              </a:rPr>
              <a:t> </a:t>
            </a:r>
            <a:r>
              <a:rPr lang="en-US" sz="2200" dirty="0" err="1" smtClean="0">
                <a:solidFill>
                  <a:srgbClr val="993366"/>
                </a:solidFill>
              </a:rPr>
              <a:t>derajat</a:t>
            </a:r>
            <a:r>
              <a:rPr lang="en-US" sz="2200" dirty="0" smtClean="0">
                <a:solidFill>
                  <a:srgbClr val="993366"/>
                </a:solidFill>
              </a:rPr>
              <a:t> </a:t>
            </a:r>
            <a:r>
              <a:rPr lang="en-US" sz="2200" dirty="0" err="1" smtClean="0">
                <a:solidFill>
                  <a:srgbClr val="993366"/>
                </a:solidFill>
              </a:rPr>
              <a:t>tumpangsuh</a:t>
            </a:r>
            <a:r>
              <a:rPr lang="en-US" sz="2200" dirty="0" smtClean="0">
                <a:solidFill>
                  <a:srgbClr val="993366"/>
                </a:solidFill>
              </a:rPr>
              <a:t> </a:t>
            </a:r>
            <a:r>
              <a:rPr lang="en-US" sz="2200" dirty="0" err="1" smtClean="0">
                <a:solidFill>
                  <a:srgbClr val="993366"/>
                </a:solidFill>
              </a:rPr>
              <a:t>semakin</a:t>
            </a:r>
            <a:r>
              <a:rPr lang="en-US" sz="2200" dirty="0" smtClean="0">
                <a:solidFill>
                  <a:srgbClr val="993366"/>
                </a:solidFill>
              </a:rPr>
              <a:t> </a:t>
            </a:r>
            <a:r>
              <a:rPr lang="en-US" sz="2200" dirty="0" err="1" smtClean="0">
                <a:solidFill>
                  <a:srgbClr val="993366"/>
                </a:solidFill>
              </a:rPr>
              <a:t>kuat</a:t>
            </a:r>
            <a:r>
              <a:rPr lang="en-US" sz="2200" dirty="0" smtClean="0">
                <a:solidFill>
                  <a:srgbClr val="993366"/>
                </a:solidFill>
              </a:rPr>
              <a:t> </a:t>
            </a:r>
            <a:r>
              <a:rPr lang="en-US" sz="2200" dirty="0" err="1" smtClean="0">
                <a:solidFill>
                  <a:srgbClr val="993366"/>
                </a:solidFill>
              </a:rPr>
              <a:t>ikatannya</a:t>
            </a:r>
            <a:r>
              <a:rPr lang="en-US" sz="2200" dirty="0" smtClean="0">
                <a:solidFill>
                  <a:srgbClr val="993366"/>
                </a:solidFill>
              </a:rPr>
              <a:t>, </a:t>
            </a:r>
            <a:r>
              <a:rPr lang="en-US" sz="2200" dirty="0" err="1" smtClean="0">
                <a:solidFill>
                  <a:srgbClr val="993366"/>
                </a:solidFill>
              </a:rPr>
              <a:t>sedang</a:t>
            </a:r>
            <a:r>
              <a:rPr lang="en-US" sz="2200" dirty="0" smtClean="0">
                <a:solidFill>
                  <a:srgbClr val="993366"/>
                </a:solidFill>
              </a:rPr>
              <a:t> </a:t>
            </a:r>
            <a:r>
              <a:rPr lang="en-US" sz="2200" dirty="0" err="1" smtClean="0">
                <a:solidFill>
                  <a:srgbClr val="993366"/>
                </a:solidFill>
              </a:rPr>
              <a:t>arah</a:t>
            </a:r>
            <a:r>
              <a:rPr lang="en-US" sz="2200" dirty="0" smtClean="0">
                <a:solidFill>
                  <a:srgbClr val="993366"/>
                </a:solidFill>
              </a:rPr>
              <a:t> </a:t>
            </a:r>
            <a:r>
              <a:rPr lang="en-US" sz="2200" dirty="0" err="1" smtClean="0">
                <a:solidFill>
                  <a:srgbClr val="993366"/>
                </a:solidFill>
              </a:rPr>
              <a:t>ikatan</a:t>
            </a:r>
            <a:r>
              <a:rPr lang="en-US" sz="2200" dirty="0" smtClean="0">
                <a:solidFill>
                  <a:srgbClr val="993366"/>
                </a:solidFill>
              </a:rPr>
              <a:t> </a:t>
            </a:r>
            <a:r>
              <a:rPr lang="en-US" sz="2200" dirty="0" err="1" smtClean="0">
                <a:solidFill>
                  <a:srgbClr val="993366"/>
                </a:solidFill>
              </a:rPr>
              <a:t>sesuai</a:t>
            </a:r>
            <a:r>
              <a:rPr lang="en-US" sz="2200" dirty="0" smtClean="0">
                <a:solidFill>
                  <a:srgbClr val="993366"/>
                </a:solidFill>
              </a:rPr>
              <a:t> </a:t>
            </a:r>
            <a:r>
              <a:rPr lang="en-US" sz="2200" dirty="0" err="1" smtClean="0">
                <a:solidFill>
                  <a:srgbClr val="993366"/>
                </a:solidFill>
              </a:rPr>
              <a:t>dengan</a:t>
            </a:r>
            <a:r>
              <a:rPr lang="en-US" sz="2200" dirty="0" smtClean="0">
                <a:solidFill>
                  <a:srgbClr val="993366"/>
                </a:solidFill>
              </a:rPr>
              <a:t> </a:t>
            </a:r>
            <a:r>
              <a:rPr lang="en-US" sz="2200" dirty="0" err="1" smtClean="0">
                <a:solidFill>
                  <a:srgbClr val="993366"/>
                </a:solidFill>
              </a:rPr>
              <a:t>kedudukan</a:t>
            </a:r>
            <a:r>
              <a:rPr lang="en-US" sz="2200" dirty="0" smtClean="0">
                <a:solidFill>
                  <a:srgbClr val="993366"/>
                </a:solidFill>
              </a:rPr>
              <a:t> </a:t>
            </a:r>
            <a:r>
              <a:rPr lang="en-US" sz="2200" dirty="0" err="1" smtClean="0">
                <a:solidFill>
                  <a:srgbClr val="993366"/>
                </a:solidFill>
              </a:rPr>
              <a:t>elektron</a:t>
            </a:r>
            <a:r>
              <a:rPr lang="en-US" sz="2200" dirty="0" smtClean="0">
                <a:solidFill>
                  <a:srgbClr val="993366"/>
                </a:solidFill>
              </a:rPr>
              <a:t> </a:t>
            </a:r>
            <a:r>
              <a:rPr lang="en-US" sz="2200" dirty="0" err="1" smtClean="0">
                <a:solidFill>
                  <a:srgbClr val="993366"/>
                </a:solidFill>
              </a:rPr>
              <a:t>berada</a:t>
            </a:r>
            <a:r>
              <a:rPr lang="en-US" sz="2200" dirty="0" smtClean="0">
                <a:solidFill>
                  <a:srgbClr val="993366"/>
                </a:solidFill>
              </a:rPr>
              <a:t>.</a:t>
            </a:r>
          </a:p>
          <a:p>
            <a:pPr algn="just" eaLnBrk="1" hangingPunct="1">
              <a:buFontTx/>
              <a:buNone/>
            </a:pPr>
            <a:r>
              <a:rPr lang="en-US" sz="2200" dirty="0" smtClean="0"/>
              <a:t>	</a:t>
            </a:r>
            <a:r>
              <a:rPr lang="en-US" sz="2200" dirty="0" err="1" smtClean="0">
                <a:solidFill>
                  <a:srgbClr val="009900"/>
                </a:solidFill>
              </a:rPr>
              <a:t>Tumpangsuh</a:t>
            </a:r>
            <a:r>
              <a:rPr lang="en-US" sz="2200" dirty="0" smtClean="0">
                <a:solidFill>
                  <a:srgbClr val="009900"/>
                </a:solidFill>
              </a:rPr>
              <a:t> </a:t>
            </a:r>
            <a:r>
              <a:rPr lang="en-US" sz="2200" dirty="0" err="1" smtClean="0">
                <a:solidFill>
                  <a:srgbClr val="009900"/>
                </a:solidFill>
              </a:rPr>
              <a:t>antar</a:t>
            </a:r>
            <a:r>
              <a:rPr lang="en-US" sz="2200" dirty="0" smtClean="0">
                <a:solidFill>
                  <a:srgbClr val="009900"/>
                </a:solidFill>
              </a:rPr>
              <a:t> orbital-orbital </a:t>
            </a:r>
            <a:r>
              <a:rPr lang="en-US" sz="2200" dirty="0" err="1" smtClean="0">
                <a:solidFill>
                  <a:srgbClr val="009900"/>
                </a:solidFill>
              </a:rPr>
              <a:t>dapat</a:t>
            </a:r>
            <a:r>
              <a:rPr lang="en-US" sz="2200" dirty="0" smtClean="0">
                <a:solidFill>
                  <a:srgbClr val="009900"/>
                </a:solidFill>
              </a:rPr>
              <a:t> </a:t>
            </a:r>
            <a:r>
              <a:rPr lang="en-US" sz="2200" dirty="0" err="1" smtClean="0">
                <a:solidFill>
                  <a:srgbClr val="009900"/>
                </a:solidFill>
              </a:rPr>
              <a:t>menghasilkan</a:t>
            </a:r>
            <a:r>
              <a:rPr lang="en-US" sz="2200" dirty="0" smtClean="0">
                <a:solidFill>
                  <a:srgbClr val="009900"/>
                </a:solidFill>
              </a:rPr>
              <a:t> </a:t>
            </a:r>
            <a:r>
              <a:rPr lang="en-US" sz="2200" dirty="0" err="1" smtClean="0">
                <a:solidFill>
                  <a:srgbClr val="009900"/>
                </a:solidFill>
              </a:rPr>
              <a:t>ikatan</a:t>
            </a:r>
            <a:r>
              <a:rPr lang="en-US" sz="2200" dirty="0" smtClean="0">
                <a:solidFill>
                  <a:srgbClr val="009900"/>
                </a:solidFill>
              </a:rPr>
              <a:t> sigma (σ) </a:t>
            </a:r>
            <a:r>
              <a:rPr lang="en-US" sz="2200" dirty="0" err="1" smtClean="0">
                <a:solidFill>
                  <a:srgbClr val="009900"/>
                </a:solidFill>
              </a:rPr>
              <a:t>dan</a:t>
            </a:r>
            <a:r>
              <a:rPr lang="en-US" sz="2200" dirty="0" smtClean="0">
                <a:solidFill>
                  <a:srgbClr val="009900"/>
                </a:solidFill>
              </a:rPr>
              <a:t> </a:t>
            </a:r>
            <a:r>
              <a:rPr lang="en-US" sz="2200" dirty="0" err="1" smtClean="0">
                <a:solidFill>
                  <a:srgbClr val="009900"/>
                </a:solidFill>
              </a:rPr>
              <a:t>ikatan</a:t>
            </a:r>
            <a:r>
              <a:rPr lang="en-US" sz="2200" dirty="0" smtClean="0">
                <a:solidFill>
                  <a:srgbClr val="009900"/>
                </a:solidFill>
              </a:rPr>
              <a:t> phi (π). </a:t>
            </a:r>
          </a:p>
          <a:p>
            <a:pPr algn="just" eaLnBrk="1" hangingPunct="1">
              <a:buFontTx/>
              <a:buNone/>
            </a:pPr>
            <a:r>
              <a:rPr lang="en-US" sz="2200" dirty="0" smtClean="0"/>
              <a:t>	</a:t>
            </a:r>
            <a:r>
              <a:rPr lang="en-US" sz="2200" dirty="0" err="1" smtClean="0">
                <a:solidFill>
                  <a:srgbClr val="993366"/>
                </a:solidFill>
              </a:rPr>
              <a:t>Ikatan</a:t>
            </a:r>
            <a:r>
              <a:rPr lang="en-US" sz="2200" dirty="0" smtClean="0">
                <a:solidFill>
                  <a:srgbClr val="993366"/>
                </a:solidFill>
              </a:rPr>
              <a:t> sigma </a:t>
            </a:r>
            <a:r>
              <a:rPr lang="en-US" sz="2200" dirty="0" err="1" smtClean="0">
                <a:solidFill>
                  <a:srgbClr val="993366"/>
                </a:solidFill>
              </a:rPr>
              <a:t>dapat</a:t>
            </a:r>
            <a:r>
              <a:rPr lang="en-US" sz="2200" dirty="0" smtClean="0">
                <a:solidFill>
                  <a:srgbClr val="993366"/>
                </a:solidFill>
              </a:rPr>
              <a:t> </a:t>
            </a:r>
            <a:r>
              <a:rPr lang="en-US" sz="2200" dirty="0" err="1" smtClean="0">
                <a:solidFill>
                  <a:srgbClr val="993366"/>
                </a:solidFill>
              </a:rPr>
              <a:t>terbentuk</a:t>
            </a:r>
            <a:r>
              <a:rPr lang="en-US" sz="2200" dirty="0" smtClean="0">
                <a:solidFill>
                  <a:srgbClr val="993366"/>
                </a:solidFill>
              </a:rPr>
              <a:t> </a:t>
            </a:r>
            <a:r>
              <a:rPr lang="en-US" sz="2200" dirty="0" err="1" smtClean="0">
                <a:solidFill>
                  <a:srgbClr val="993366"/>
                </a:solidFill>
              </a:rPr>
              <a:t>dari</a:t>
            </a:r>
            <a:r>
              <a:rPr lang="en-US" sz="2200" dirty="0" smtClean="0">
                <a:solidFill>
                  <a:srgbClr val="993366"/>
                </a:solidFill>
              </a:rPr>
              <a:t> </a:t>
            </a:r>
            <a:r>
              <a:rPr lang="en-US" sz="2200" dirty="0" err="1" smtClean="0">
                <a:solidFill>
                  <a:srgbClr val="993366"/>
                </a:solidFill>
              </a:rPr>
              <a:t>tumpangsuh</a:t>
            </a:r>
            <a:r>
              <a:rPr lang="en-US" sz="2200" dirty="0" smtClean="0">
                <a:solidFill>
                  <a:srgbClr val="993366"/>
                </a:solidFill>
              </a:rPr>
              <a:t> orbital </a:t>
            </a:r>
            <a:r>
              <a:rPr lang="en-US" sz="2200" i="1" dirty="0" smtClean="0">
                <a:solidFill>
                  <a:srgbClr val="993366"/>
                </a:solidFill>
              </a:rPr>
              <a:t>s-s</a:t>
            </a:r>
            <a:r>
              <a:rPr lang="en-US" sz="2200" dirty="0" smtClean="0">
                <a:solidFill>
                  <a:srgbClr val="993366"/>
                </a:solidFill>
              </a:rPr>
              <a:t>, </a:t>
            </a:r>
            <a:r>
              <a:rPr lang="en-US" sz="2200" i="1" dirty="0" smtClean="0">
                <a:solidFill>
                  <a:srgbClr val="993366"/>
                </a:solidFill>
              </a:rPr>
              <a:t>p-p</a:t>
            </a:r>
            <a:r>
              <a:rPr lang="en-US" sz="2200" dirty="0" smtClean="0">
                <a:solidFill>
                  <a:srgbClr val="993366"/>
                </a:solidFill>
              </a:rPr>
              <a:t> </a:t>
            </a:r>
            <a:r>
              <a:rPr lang="en-US" sz="2200" dirty="0" err="1" smtClean="0">
                <a:solidFill>
                  <a:srgbClr val="993366"/>
                </a:solidFill>
              </a:rPr>
              <a:t>dan</a:t>
            </a:r>
            <a:r>
              <a:rPr lang="en-US" sz="2200" dirty="0" smtClean="0">
                <a:solidFill>
                  <a:srgbClr val="993366"/>
                </a:solidFill>
              </a:rPr>
              <a:t>  </a:t>
            </a:r>
            <a:r>
              <a:rPr lang="en-US" sz="2200" i="1" dirty="0" smtClean="0">
                <a:solidFill>
                  <a:srgbClr val="993366"/>
                </a:solidFill>
              </a:rPr>
              <a:t>s-p</a:t>
            </a:r>
            <a:r>
              <a:rPr lang="en-US" sz="2200" dirty="0" smtClean="0">
                <a:solidFill>
                  <a:srgbClr val="993366"/>
                </a:solidFill>
              </a:rPr>
              <a:t>. </a:t>
            </a:r>
            <a:r>
              <a:rPr lang="en-US" sz="2200" dirty="0" err="1" smtClean="0">
                <a:solidFill>
                  <a:srgbClr val="993366"/>
                </a:solidFill>
              </a:rPr>
              <a:t>Elektron</a:t>
            </a:r>
            <a:r>
              <a:rPr lang="en-US" sz="2200" dirty="0" smtClean="0">
                <a:solidFill>
                  <a:srgbClr val="993366"/>
                </a:solidFill>
              </a:rPr>
              <a:t> </a:t>
            </a:r>
            <a:r>
              <a:rPr lang="en-US" sz="2200" dirty="0" err="1" smtClean="0">
                <a:solidFill>
                  <a:srgbClr val="993366"/>
                </a:solidFill>
              </a:rPr>
              <a:t>ikatan</a:t>
            </a:r>
            <a:r>
              <a:rPr lang="en-US" sz="2200" dirty="0" smtClean="0">
                <a:solidFill>
                  <a:srgbClr val="993366"/>
                </a:solidFill>
              </a:rPr>
              <a:t> </a:t>
            </a:r>
            <a:r>
              <a:rPr lang="en-US" sz="2200" dirty="0" err="1" smtClean="0">
                <a:solidFill>
                  <a:srgbClr val="993366"/>
                </a:solidFill>
              </a:rPr>
              <a:t>dalam</a:t>
            </a:r>
            <a:r>
              <a:rPr lang="en-US" sz="2200" dirty="0" smtClean="0">
                <a:solidFill>
                  <a:srgbClr val="993366"/>
                </a:solidFill>
              </a:rPr>
              <a:t> </a:t>
            </a:r>
            <a:r>
              <a:rPr lang="en-US" sz="2200" dirty="0" err="1" smtClean="0">
                <a:solidFill>
                  <a:srgbClr val="993366"/>
                </a:solidFill>
              </a:rPr>
              <a:t>ikatan</a:t>
            </a:r>
            <a:r>
              <a:rPr lang="en-US" sz="2200" dirty="0" smtClean="0">
                <a:solidFill>
                  <a:srgbClr val="993366"/>
                </a:solidFill>
              </a:rPr>
              <a:t> sigma </a:t>
            </a:r>
            <a:r>
              <a:rPr lang="en-US" sz="2200" dirty="0" err="1" smtClean="0">
                <a:solidFill>
                  <a:srgbClr val="993366"/>
                </a:solidFill>
              </a:rPr>
              <a:t>terletak</a:t>
            </a:r>
            <a:r>
              <a:rPr lang="en-US" sz="2200" dirty="0" smtClean="0">
                <a:solidFill>
                  <a:srgbClr val="993366"/>
                </a:solidFill>
              </a:rPr>
              <a:t> </a:t>
            </a:r>
            <a:r>
              <a:rPr lang="en-US" sz="2200" dirty="0" err="1" smtClean="0">
                <a:solidFill>
                  <a:srgbClr val="993366"/>
                </a:solidFill>
              </a:rPr>
              <a:t>di</a:t>
            </a:r>
            <a:r>
              <a:rPr lang="en-US" sz="2200" dirty="0" smtClean="0">
                <a:solidFill>
                  <a:srgbClr val="993366"/>
                </a:solidFill>
              </a:rPr>
              <a:t> </a:t>
            </a:r>
            <a:r>
              <a:rPr lang="en-US" sz="2200" dirty="0" err="1" smtClean="0">
                <a:solidFill>
                  <a:srgbClr val="993366"/>
                </a:solidFill>
              </a:rPr>
              <a:t>sekitar</a:t>
            </a:r>
            <a:r>
              <a:rPr lang="en-US" sz="2200" dirty="0" smtClean="0">
                <a:solidFill>
                  <a:srgbClr val="993366"/>
                </a:solidFill>
              </a:rPr>
              <a:t> </a:t>
            </a:r>
            <a:r>
              <a:rPr lang="en-US" sz="2200" dirty="0" err="1" smtClean="0">
                <a:solidFill>
                  <a:srgbClr val="993366"/>
                </a:solidFill>
              </a:rPr>
              <a:t>garis</a:t>
            </a:r>
            <a:r>
              <a:rPr lang="en-US" sz="2200" dirty="0" smtClean="0">
                <a:solidFill>
                  <a:srgbClr val="993366"/>
                </a:solidFill>
              </a:rPr>
              <a:t> (</a:t>
            </a:r>
            <a:r>
              <a:rPr lang="en-US" sz="2200" dirty="0" err="1" smtClean="0">
                <a:solidFill>
                  <a:srgbClr val="993366"/>
                </a:solidFill>
              </a:rPr>
              <a:t>khayalan</a:t>
            </a:r>
            <a:r>
              <a:rPr lang="en-US" sz="2200" dirty="0" smtClean="0">
                <a:solidFill>
                  <a:srgbClr val="993366"/>
                </a:solidFill>
              </a:rPr>
              <a:t>) yang </a:t>
            </a:r>
            <a:r>
              <a:rPr lang="en-US" sz="2200" dirty="0" err="1" smtClean="0">
                <a:solidFill>
                  <a:srgbClr val="993366"/>
                </a:solidFill>
              </a:rPr>
              <a:t>menghubungkan</a:t>
            </a:r>
            <a:r>
              <a:rPr lang="en-US" sz="2200" dirty="0" smtClean="0">
                <a:solidFill>
                  <a:srgbClr val="993366"/>
                </a:solidFill>
              </a:rPr>
              <a:t> </a:t>
            </a:r>
            <a:r>
              <a:rPr lang="en-US" sz="2200" dirty="0" err="1" smtClean="0">
                <a:solidFill>
                  <a:srgbClr val="993366"/>
                </a:solidFill>
              </a:rPr>
              <a:t>inti</a:t>
            </a:r>
            <a:r>
              <a:rPr lang="en-US" sz="2200" dirty="0" smtClean="0">
                <a:solidFill>
                  <a:srgbClr val="993366"/>
                </a:solidFill>
              </a:rPr>
              <a:t> </a:t>
            </a:r>
            <a:r>
              <a:rPr lang="en-US" sz="2200" dirty="0" err="1" smtClean="0">
                <a:solidFill>
                  <a:srgbClr val="993366"/>
                </a:solidFill>
              </a:rPr>
              <a:t>kedua</a:t>
            </a:r>
            <a:r>
              <a:rPr lang="en-US" sz="2200" dirty="0" smtClean="0">
                <a:solidFill>
                  <a:srgbClr val="993366"/>
                </a:solidFill>
              </a:rPr>
              <a:t> atom.</a:t>
            </a:r>
            <a:r>
              <a:rPr lang="en-US" sz="2200" dirty="0" smtClean="0"/>
              <a:t> </a:t>
            </a:r>
          </a:p>
          <a:p>
            <a:pPr algn="just" eaLnBrk="1" hangingPunct="1">
              <a:buFontTx/>
              <a:buNone/>
            </a:pPr>
            <a:r>
              <a:rPr lang="en-US" sz="2200" dirty="0" smtClean="0"/>
              <a:t>	</a:t>
            </a:r>
            <a:r>
              <a:rPr lang="en-US" sz="2200" dirty="0" err="1" smtClean="0">
                <a:solidFill>
                  <a:srgbClr val="009900"/>
                </a:solidFill>
              </a:rPr>
              <a:t>Ikatan</a:t>
            </a:r>
            <a:r>
              <a:rPr lang="en-US" sz="2200" dirty="0" smtClean="0">
                <a:solidFill>
                  <a:srgbClr val="009900"/>
                </a:solidFill>
              </a:rPr>
              <a:t> phi </a:t>
            </a:r>
            <a:r>
              <a:rPr lang="en-US" sz="2200" dirty="0" err="1" smtClean="0">
                <a:solidFill>
                  <a:srgbClr val="009900"/>
                </a:solidFill>
              </a:rPr>
              <a:t>dihasilkan</a:t>
            </a:r>
            <a:r>
              <a:rPr lang="en-US" sz="2200" dirty="0" smtClean="0">
                <a:solidFill>
                  <a:srgbClr val="009900"/>
                </a:solidFill>
              </a:rPr>
              <a:t> </a:t>
            </a:r>
            <a:r>
              <a:rPr lang="en-US" sz="2200" dirty="0" err="1" smtClean="0">
                <a:solidFill>
                  <a:srgbClr val="009900"/>
                </a:solidFill>
              </a:rPr>
              <a:t>karena</a:t>
            </a:r>
            <a:r>
              <a:rPr lang="en-US" sz="2200" dirty="0" smtClean="0">
                <a:solidFill>
                  <a:srgbClr val="009900"/>
                </a:solidFill>
              </a:rPr>
              <a:t> </a:t>
            </a:r>
            <a:r>
              <a:rPr lang="en-US" sz="2200" dirty="0" err="1" smtClean="0">
                <a:solidFill>
                  <a:srgbClr val="009900"/>
                </a:solidFill>
              </a:rPr>
              <a:t>tumpangsuh</a:t>
            </a:r>
            <a:r>
              <a:rPr lang="en-US" sz="2200" dirty="0" smtClean="0">
                <a:solidFill>
                  <a:srgbClr val="009900"/>
                </a:solidFill>
              </a:rPr>
              <a:t> </a:t>
            </a:r>
            <a:r>
              <a:rPr lang="en-US" sz="2200" dirty="0" err="1" smtClean="0">
                <a:solidFill>
                  <a:srgbClr val="009900"/>
                </a:solidFill>
              </a:rPr>
              <a:t>dua</a:t>
            </a:r>
            <a:r>
              <a:rPr lang="en-US" sz="2200" dirty="0" smtClean="0">
                <a:solidFill>
                  <a:srgbClr val="009900"/>
                </a:solidFill>
              </a:rPr>
              <a:t> </a:t>
            </a:r>
            <a:r>
              <a:rPr lang="en-US" sz="2200" dirty="0" err="1" smtClean="0">
                <a:solidFill>
                  <a:srgbClr val="009900"/>
                </a:solidFill>
              </a:rPr>
              <a:t>elektron</a:t>
            </a:r>
            <a:r>
              <a:rPr lang="en-US" sz="2200" i="1" dirty="0" smtClean="0">
                <a:solidFill>
                  <a:srgbClr val="009900"/>
                </a:solidFill>
              </a:rPr>
              <a:t>-p</a:t>
            </a:r>
            <a:r>
              <a:rPr lang="en-US" sz="2200" dirty="0" smtClean="0">
                <a:solidFill>
                  <a:srgbClr val="009900"/>
                </a:solidFill>
              </a:rPr>
              <a:t> yang </a:t>
            </a:r>
            <a:r>
              <a:rPr lang="en-US" sz="2200" dirty="0" err="1" smtClean="0">
                <a:solidFill>
                  <a:srgbClr val="009900"/>
                </a:solidFill>
              </a:rPr>
              <a:t>berdekatan</a:t>
            </a:r>
            <a:r>
              <a:rPr lang="en-US" sz="2200" dirty="0" smtClean="0">
                <a:solidFill>
                  <a:srgbClr val="009900"/>
                </a:solidFill>
              </a:rPr>
              <a:t> </a:t>
            </a:r>
            <a:r>
              <a:rPr lang="en-US" sz="2200" dirty="0" err="1" smtClean="0">
                <a:solidFill>
                  <a:srgbClr val="009900"/>
                </a:solidFill>
              </a:rPr>
              <a:t>dan</a:t>
            </a:r>
            <a:r>
              <a:rPr lang="en-US" sz="2200" dirty="0" smtClean="0">
                <a:solidFill>
                  <a:srgbClr val="009900"/>
                </a:solidFill>
              </a:rPr>
              <a:t> </a:t>
            </a:r>
            <a:r>
              <a:rPr lang="en-US" sz="2200" dirty="0" err="1" smtClean="0">
                <a:solidFill>
                  <a:srgbClr val="009900"/>
                </a:solidFill>
              </a:rPr>
              <a:t>sejajar</a:t>
            </a:r>
            <a:r>
              <a:rPr lang="en-US" sz="2200" dirty="0" smtClean="0">
                <a:solidFill>
                  <a:srgbClr val="009900"/>
                </a:solidFill>
              </a:rPr>
              <a:t>. </a:t>
            </a:r>
            <a:r>
              <a:rPr lang="en-US" sz="2200" dirty="0" err="1" smtClean="0">
                <a:solidFill>
                  <a:srgbClr val="009900"/>
                </a:solidFill>
              </a:rPr>
              <a:t>Secara</a:t>
            </a:r>
            <a:r>
              <a:rPr lang="en-US" sz="2200" dirty="0" smtClean="0">
                <a:solidFill>
                  <a:srgbClr val="009900"/>
                </a:solidFill>
              </a:rPr>
              <a:t> </a:t>
            </a:r>
            <a:r>
              <a:rPr lang="en-US" sz="2200" dirty="0" err="1" smtClean="0">
                <a:solidFill>
                  <a:srgbClr val="009900"/>
                </a:solidFill>
              </a:rPr>
              <a:t>umum</a:t>
            </a:r>
            <a:r>
              <a:rPr lang="en-US" sz="2200" dirty="0" smtClean="0">
                <a:solidFill>
                  <a:srgbClr val="009900"/>
                </a:solidFill>
              </a:rPr>
              <a:t> </a:t>
            </a:r>
            <a:r>
              <a:rPr lang="en-US" sz="2200" dirty="0" err="1" smtClean="0">
                <a:solidFill>
                  <a:srgbClr val="009900"/>
                </a:solidFill>
              </a:rPr>
              <a:t>kekuatan</a:t>
            </a:r>
            <a:r>
              <a:rPr lang="en-US" sz="2200" dirty="0" smtClean="0">
                <a:solidFill>
                  <a:srgbClr val="009900"/>
                </a:solidFill>
              </a:rPr>
              <a:t> </a:t>
            </a:r>
            <a:r>
              <a:rPr lang="en-US" sz="2200" dirty="0" err="1" smtClean="0">
                <a:solidFill>
                  <a:srgbClr val="009900"/>
                </a:solidFill>
              </a:rPr>
              <a:t>ikatan</a:t>
            </a:r>
            <a:r>
              <a:rPr lang="en-US" sz="2200" dirty="0" smtClean="0">
                <a:solidFill>
                  <a:srgbClr val="009900"/>
                </a:solidFill>
              </a:rPr>
              <a:t> sigma (σ)  </a:t>
            </a:r>
            <a:r>
              <a:rPr lang="en-US" sz="2200" dirty="0" err="1" smtClean="0">
                <a:solidFill>
                  <a:srgbClr val="009900"/>
                </a:solidFill>
              </a:rPr>
              <a:t>lebih</a:t>
            </a:r>
            <a:r>
              <a:rPr lang="en-US" sz="2200" dirty="0" smtClean="0">
                <a:solidFill>
                  <a:srgbClr val="009900"/>
                </a:solidFill>
              </a:rPr>
              <a:t> </a:t>
            </a:r>
            <a:r>
              <a:rPr lang="en-US" sz="2200" dirty="0" err="1" smtClean="0">
                <a:solidFill>
                  <a:srgbClr val="009900"/>
                </a:solidFill>
              </a:rPr>
              <a:t>besar</a:t>
            </a:r>
            <a:r>
              <a:rPr lang="en-US" sz="2200" dirty="0" smtClean="0">
                <a:solidFill>
                  <a:srgbClr val="009900"/>
                </a:solidFill>
              </a:rPr>
              <a:t> </a:t>
            </a:r>
            <a:r>
              <a:rPr lang="en-US" sz="2200" dirty="0" err="1" smtClean="0">
                <a:solidFill>
                  <a:srgbClr val="009900"/>
                </a:solidFill>
              </a:rPr>
              <a:t>daripada</a:t>
            </a:r>
            <a:r>
              <a:rPr lang="en-US" sz="2200" dirty="0" smtClean="0">
                <a:solidFill>
                  <a:srgbClr val="009900"/>
                </a:solidFill>
              </a:rPr>
              <a:t> </a:t>
            </a:r>
            <a:r>
              <a:rPr lang="en-US" sz="2200" dirty="0" err="1" smtClean="0">
                <a:solidFill>
                  <a:srgbClr val="009900"/>
                </a:solidFill>
              </a:rPr>
              <a:t>ikatan</a:t>
            </a:r>
            <a:r>
              <a:rPr lang="en-US" sz="2200" dirty="0" smtClean="0">
                <a:solidFill>
                  <a:srgbClr val="009900"/>
                </a:solidFill>
              </a:rPr>
              <a:t> phi (π).</a:t>
            </a:r>
          </a:p>
          <a:p>
            <a:pPr eaLnBrk="1" hangingPunct="1"/>
            <a:endParaRPr lang="en-US" sz="2200" dirty="0" smtClean="0">
              <a:solidFill>
                <a:srgbClr val="009900"/>
              </a:solidFill>
            </a:endParaRPr>
          </a:p>
        </p:txBody>
      </p:sp>
      <p:sp>
        <p:nvSpPr>
          <p:cNvPr id="59395" name="AutoShape 4">
            <a:hlinkClick r:id="" action="ppaction://hlinkshowjump?jump=nextslide" highlightClick="1"/>
          </p:cNvPr>
          <p:cNvSpPr>
            <a:spLocks noChangeArrowheads="1"/>
          </p:cNvSpPr>
          <p:nvPr/>
        </p:nvSpPr>
        <p:spPr bwMode="auto">
          <a:xfrm>
            <a:off x="7620000" y="6477000"/>
            <a:ext cx="609600" cy="304800"/>
          </a:xfrm>
          <a:prstGeom prst="actionButtonForwardNext">
            <a:avLst/>
          </a:prstGeom>
          <a:solidFill>
            <a:srgbClr val="00FF00"/>
          </a:solidFill>
          <a:ln w="9525">
            <a:noFill/>
            <a:miter lim="800000"/>
            <a:headEnd/>
            <a:tailEnd/>
          </a:ln>
        </p:spPr>
        <p:txBody>
          <a:bodyPr wrap="none" anchor="ctr"/>
          <a:lstStyle/>
          <a:p>
            <a:endParaRPr lang="id-ID"/>
          </a:p>
        </p:txBody>
      </p:sp>
      <p:sp>
        <p:nvSpPr>
          <p:cNvPr id="59396" name="AutoShape 5">
            <a:hlinkClick r:id="" action="ppaction://hlinkshowjump?jump=previousslide" highlightClick="1"/>
          </p:cNvPr>
          <p:cNvSpPr>
            <a:spLocks noChangeArrowheads="1"/>
          </p:cNvSpPr>
          <p:nvPr/>
        </p:nvSpPr>
        <p:spPr bwMode="auto">
          <a:xfrm>
            <a:off x="6934200" y="6477000"/>
            <a:ext cx="609600" cy="304800"/>
          </a:xfrm>
          <a:prstGeom prst="actionButtonBackPrevious">
            <a:avLst/>
          </a:prstGeom>
          <a:solidFill>
            <a:srgbClr val="00FF00"/>
          </a:solidFill>
          <a:ln w="9525">
            <a:noFill/>
            <a:miter lim="800000"/>
            <a:headEnd/>
            <a:tailEnd/>
          </a:ln>
        </p:spPr>
        <p:txBody>
          <a:bodyPr wrap="none" anchor="ctr"/>
          <a:lstStyle/>
          <a:p>
            <a:endParaRPr lang="id-ID"/>
          </a:p>
        </p:txBody>
      </p:sp>
      <p:sp>
        <p:nvSpPr>
          <p:cNvPr id="59397" name="AutoShape 6">
            <a:hlinkClick r:id="" action="ppaction://noaction" highlightClick="1"/>
          </p:cNvPr>
          <p:cNvSpPr>
            <a:spLocks noChangeArrowheads="1"/>
          </p:cNvSpPr>
          <p:nvPr/>
        </p:nvSpPr>
        <p:spPr bwMode="auto">
          <a:xfrm>
            <a:off x="8305800" y="6477000"/>
            <a:ext cx="762000" cy="304800"/>
          </a:xfrm>
          <a:prstGeom prst="actionButtonBlank">
            <a:avLst/>
          </a:prstGeom>
          <a:solidFill>
            <a:srgbClr val="FFCC00"/>
          </a:solidFill>
          <a:ln w="28575">
            <a:noFill/>
            <a:miter lim="800000"/>
            <a:headEnd/>
            <a:tailEnd/>
          </a:ln>
        </p:spPr>
        <p:txBody>
          <a:bodyPr wrap="none" anchor="ctr"/>
          <a:lstStyle/>
          <a:p>
            <a:pPr algn="ctr"/>
            <a:r>
              <a:rPr lang="en-US">
                <a:hlinkClick r:id="rId2" action="ppaction://hlinksldjump"/>
              </a:rPr>
              <a:t>menu</a:t>
            </a:r>
            <a:endParaRPr lang="en-US"/>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idx="4294967295"/>
          </p:nvPr>
        </p:nvSpPr>
        <p:spPr>
          <a:xfrm>
            <a:off x="1285852" y="214290"/>
            <a:ext cx="6781800" cy="609600"/>
          </a:xfrm>
        </p:spPr>
        <p:txBody>
          <a:bodyPr lIns="0" rIns="0" bIns="0" anchor="b"/>
          <a:lstStyle/>
          <a:p>
            <a:pPr eaLnBrk="1" hangingPunct="1"/>
            <a:r>
              <a:rPr lang="en-US" sz="2800" dirty="0" err="1" smtClean="0"/>
              <a:t>Teori</a:t>
            </a:r>
            <a:r>
              <a:rPr lang="en-US" sz="2800" dirty="0" smtClean="0"/>
              <a:t> Orbital </a:t>
            </a:r>
            <a:r>
              <a:rPr lang="en-US" sz="2800" dirty="0" err="1" smtClean="0"/>
              <a:t>Molekul</a:t>
            </a:r>
            <a:endParaRPr lang="en-US" sz="2800" dirty="0" smtClean="0"/>
          </a:p>
        </p:txBody>
      </p:sp>
      <p:sp>
        <p:nvSpPr>
          <p:cNvPr id="60419" name="Content Placeholder 2"/>
          <p:cNvSpPr>
            <a:spLocks noGrp="1"/>
          </p:cNvSpPr>
          <p:nvPr>
            <p:ph idx="4294967295"/>
          </p:nvPr>
        </p:nvSpPr>
        <p:spPr>
          <a:xfrm>
            <a:off x="785786" y="1071546"/>
            <a:ext cx="7391400" cy="5562600"/>
          </a:xfrm>
        </p:spPr>
        <p:txBody>
          <a:bodyPr/>
          <a:lstStyle/>
          <a:p>
            <a:pPr marL="457200" indent="-457200" algn="just" eaLnBrk="1" hangingPunct="1">
              <a:buSzTx/>
              <a:buFontTx/>
              <a:buAutoNum type="arabicPeriod"/>
            </a:pPr>
            <a:r>
              <a:rPr lang="en-US" sz="2200" dirty="0" err="1" smtClean="0">
                <a:solidFill>
                  <a:srgbClr val="993366"/>
                </a:solidFill>
              </a:rPr>
              <a:t>Teori</a:t>
            </a:r>
            <a:r>
              <a:rPr lang="en-US" sz="2200" dirty="0" smtClean="0">
                <a:solidFill>
                  <a:srgbClr val="993366"/>
                </a:solidFill>
              </a:rPr>
              <a:t> orbital </a:t>
            </a:r>
            <a:r>
              <a:rPr lang="en-US" sz="2200" dirty="0" err="1" smtClean="0">
                <a:solidFill>
                  <a:srgbClr val="993366"/>
                </a:solidFill>
              </a:rPr>
              <a:t>molekul</a:t>
            </a:r>
            <a:r>
              <a:rPr lang="en-US" sz="2200" dirty="0" smtClean="0">
                <a:solidFill>
                  <a:srgbClr val="993366"/>
                </a:solidFill>
              </a:rPr>
              <a:t> </a:t>
            </a:r>
            <a:r>
              <a:rPr lang="en-US" sz="2200" dirty="0" err="1" smtClean="0">
                <a:solidFill>
                  <a:srgbClr val="993366"/>
                </a:solidFill>
              </a:rPr>
              <a:t>menyatakan</a:t>
            </a:r>
            <a:r>
              <a:rPr lang="en-US" sz="2200" dirty="0" smtClean="0">
                <a:solidFill>
                  <a:srgbClr val="993366"/>
                </a:solidFill>
              </a:rPr>
              <a:t>, </a:t>
            </a:r>
            <a:r>
              <a:rPr lang="en-US" sz="2200" dirty="0" err="1" smtClean="0">
                <a:solidFill>
                  <a:srgbClr val="993366"/>
                </a:solidFill>
              </a:rPr>
              <a:t>bahwa</a:t>
            </a:r>
            <a:r>
              <a:rPr lang="en-US" sz="2200" dirty="0" smtClean="0">
                <a:solidFill>
                  <a:srgbClr val="993366"/>
                </a:solidFill>
              </a:rPr>
              <a:t> </a:t>
            </a:r>
            <a:r>
              <a:rPr lang="en-US" sz="2200" dirty="0" err="1" smtClean="0">
                <a:solidFill>
                  <a:srgbClr val="993366"/>
                </a:solidFill>
              </a:rPr>
              <a:t>kebolehjadian</a:t>
            </a:r>
            <a:r>
              <a:rPr lang="en-US" sz="2200" dirty="0" smtClean="0">
                <a:solidFill>
                  <a:srgbClr val="993366"/>
                </a:solidFill>
              </a:rPr>
              <a:t> </a:t>
            </a:r>
            <a:r>
              <a:rPr lang="en-US" sz="2200" dirty="0" err="1" smtClean="0">
                <a:solidFill>
                  <a:srgbClr val="993366"/>
                </a:solidFill>
              </a:rPr>
              <a:t>mendapatkan</a:t>
            </a:r>
            <a:r>
              <a:rPr lang="en-US" sz="2200" dirty="0" smtClean="0">
                <a:solidFill>
                  <a:srgbClr val="993366"/>
                </a:solidFill>
              </a:rPr>
              <a:t> </a:t>
            </a:r>
            <a:r>
              <a:rPr lang="en-US" sz="2200" dirty="0" err="1" smtClean="0">
                <a:solidFill>
                  <a:srgbClr val="993366"/>
                </a:solidFill>
              </a:rPr>
              <a:t>elektron</a:t>
            </a:r>
            <a:r>
              <a:rPr lang="en-US" sz="2200" dirty="0" smtClean="0">
                <a:solidFill>
                  <a:srgbClr val="993366"/>
                </a:solidFill>
              </a:rPr>
              <a:t> </a:t>
            </a:r>
            <a:r>
              <a:rPr lang="en-US" sz="2200" dirty="0" err="1" smtClean="0">
                <a:solidFill>
                  <a:srgbClr val="993366"/>
                </a:solidFill>
              </a:rPr>
              <a:t>dalam</a:t>
            </a:r>
            <a:r>
              <a:rPr lang="en-US" sz="2200" dirty="0" smtClean="0">
                <a:solidFill>
                  <a:srgbClr val="993366"/>
                </a:solidFill>
              </a:rPr>
              <a:t> </a:t>
            </a:r>
            <a:r>
              <a:rPr lang="en-US" sz="2200" dirty="0" err="1" smtClean="0">
                <a:solidFill>
                  <a:srgbClr val="993366"/>
                </a:solidFill>
              </a:rPr>
              <a:t>suatu</a:t>
            </a:r>
            <a:r>
              <a:rPr lang="en-US" sz="2200" dirty="0" smtClean="0">
                <a:solidFill>
                  <a:srgbClr val="993366"/>
                </a:solidFill>
              </a:rPr>
              <a:t> </a:t>
            </a:r>
            <a:r>
              <a:rPr lang="en-US" sz="2200" dirty="0" err="1" smtClean="0">
                <a:solidFill>
                  <a:srgbClr val="993366"/>
                </a:solidFill>
              </a:rPr>
              <a:t>molekul</a:t>
            </a:r>
            <a:r>
              <a:rPr lang="en-US" sz="2200" dirty="0" smtClean="0">
                <a:solidFill>
                  <a:srgbClr val="993366"/>
                </a:solidFill>
              </a:rPr>
              <a:t> </a:t>
            </a:r>
            <a:r>
              <a:rPr lang="en-US" sz="2200" dirty="0" err="1" smtClean="0">
                <a:solidFill>
                  <a:srgbClr val="993366"/>
                </a:solidFill>
              </a:rPr>
              <a:t>disebut</a:t>
            </a:r>
            <a:r>
              <a:rPr lang="en-US" sz="2200" dirty="0" smtClean="0">
                <a:solidFill>
                  <a:srgbClr val="993366"/>
                </a:solidFill>
              </a:rPr>
              <a:t> orbital </a:t>
            </a:r>
            <a:r>
              <a:rPr lang="en-US" sz="2200" dirty="0" err="1" smtClean="0">
                <a:solidFill>
                  <a:srgbClr val="993366"/>
                </a:solidFill>
              </a:rPr>
              <a:t>molekul</a:t>
            </a:r>
            <a:r>
              <a:rPr lang="en-US" sz="2200" dirty="0" smtClean="0">
                <a:solidFill>
                  <a:srgbClr val="993366"/>
                </a:solidFill>
              </a:rPr>
              <a:t>.</a:t>
            </a:r>
          </a:p>
          <a:p>
            <a:pPr marL="457200" indent="-457200" algn="just" eaLnBrk="1" hangingPunct="1">
              <a:buSzTx/>
              <a:buFontTx/>
              <a:buAutoNum type="arabicPeriod"/>
            </a:pPr>
            <a:r>
              <a:rPr lang="en-US" sz="2200" dirty="0" smtClean="0">
                <a:solidFill>
                  <a:srgbClr val="993366"/>
                </a:solidFill>
              </a:rPr>
              <a:t>Orbital </a:t>
            </a:r>
            <a:r>
              <a:rPr lang="en-US" sz="2200" dirty="0" err="1" smtClean="0">
                <a:solidFill>
                  <a:srgbClr val="993366"/>
                </a:solidFill>
              </a:rPr>
              <a:t>molekul</a:t>
            </a:r>
            <a:r>
              <a:rPr lang="en-US" sz="2200" dirty="0" smtClean="0">
                <a:solidFill>
                  <a:srgbClr val="993366"/>
                </a:solidFill>
              </a:rPr>
              <a:t> </a:t>
            </a:r>
            <a:r>
              <a:rPr lang="en-US" sz="2200" dirty="0" err="1" smtClean="0">
                <a:solidFill>
                  <a:srgbClr val="993366"/>
                </a:solidFill>
              </a:rPr>
              <a:t>sebenarnya</a:t>
            </a:r>
            <a:r>
              <a:rPr lang="en-US" sz="2200" dirty="0" smtClean="0">
                <a:solidFill>
                  <a:srgbClr val="993366"/>
                </a:solidFill>
              </a:rPr>
              <a:t> </a:t>
            </a:r>
            <a:r>
              <a:rPr lang="en-US" sz="2200" dirty="0" err="1" smtClean="0">
                <a:solidFill>
                  <a:srgbClr val="993366"/>
                </a:solidFill>
              </a:rPr>
              <a:t>merupakan</a:t>
            </a:r>
            <a:r>
              <a:rPr lang="en-US" sz="2200" dirty="0" smtClean="0">
                <a:solidFill>
                  <a:srgbClr val="993366"/>
                </a:solidFill>
              </a:rPr>
              <a:t> </a:t>
            </a:r>
            <a:r>
              <a:rPr lang="en-US" sz="2200" i="1" dirty="0" err="1" smtClean="0">
                <a:solidFill>
                  <a:srgbClr val="993366"/>
                </a:solidFill>
              </a:rPr>
              <a:t>kombinasi</a:t>
            </a:r>
            <a:r>
              <a:rPr lang="en-US" sz="2200" i="1" dirty="0" smtClean="0">
                <a:solidFill>
                  <a:srgbClr val="993366"/>
                </a:solidFill>
              </a:rPr>
              <a:t> linier orbital atom.</a:t>
            </a:r>
            <a:r>
              <a:rPr lang="en-US" sz="2200" dirty="0" smtClean="0">
                <a:solidFill>
                  <a:srgbClr val="993366"/>
                </a:solidFill>
              </a:rPr>
              <a:t> </a:t>
            </a:r>
          </a:p>
          <a:p>
            <a:pPr marL="457200" indent="-457200" algn="just" eaLnBrk="1" hangingPunct="1">
              <a:buSzTx/>
              <a:buFontTx/>
              <a:buAutoNum type="arabicPeriod"/>
            </a:pPr>
            <a:r>
              <a:rPr lang="en-US" sz="2200" dirty="0" smtClean="0">
                <a:solidFill>
                  <a:srgbClr val="993366"/>
                </a:solidFill>
              </a:rPr>
              <a:t>Orbital </a:t>
            </a:r>
            <a:r>
              <a:rPr lang="en-US" sz="2200" dirty="0" err="1" smtClean="0">
                <a:solidFill>
                  <a:srgbClr val="993366"/>
                </a:solidFill>
              </a:rPr>
              <a:t>molekul</a:t>
            </a:r>
            <a:r>
              <a:rPr lang="en-US" sz="2200" dirty="0" smtClean="0">
                <a:solidFill>
                  <a:srgbClr val="993366"/>
                </a:solidFill>
              </a:rPr>
              <a:t> yang </a:t>
            </a:r>
            <a:r>
              <a:rPr lang="en-US" sz="2200" dirty="0" err="1" smtClean="0">
                <a:solidFill>
                  <a:srgbClr val="993366"/>
                </a:solidFill>
              </a:rPr>
              <a:t>pertama</a:t>
            </a:r>
            <a:r>
              <a:rPr lang="en-US" sz="2200" dirty="0" smtClean="0">
                <a:solidFill>
                  <a:srgbClr val="993366"/>
                </a:solidFill>
              </a:rPr>
              <a:t> </a:t>
            </a:r>
            <a:r>
              <a:rPr lang="en-US" sz="2200" dirty="0" err="1" smtClean="0">
                <a:solidFill>
                  <a:srgbClr val="993366"/>
                </a:solidFill>
              </a:rPr>
              <a:t>mempunyai</a:t>
            </a:r>
            <a:r>
              <a:rPr lang="en-US" sz="2200" dirty="0" smtClean="0">
                <a:solidFill>
                  <a:srgbClr val="993366"/>
                </a:solidFill>
              </a:rPr>
              <a:t> </a:t>
            </a:r>
            <a:r>
              <a:rPr lang="en-US" sz="2200" dirty="0" err="1" smtClean="0">
                <a:solidFill>
                  <a:srgbClr val="993366"/>
                </a:solidFill>
              </a:rPr>
              <a:t>energi</a:t>
            </a:r>
            <a:r>
              <a:rPr lang="en-US" sz="2200" dirty="0" smtClean="0">
                <a:solidFill>
                  <a:srgbClr val="993366"/>
                </a:solidFill>
              </a:rPr>
              <a:t> </a:t>
            </a:r>
            <a:r>
              <a:rPr lang="en-US" sz="2200" dirty="0" err="1" smtClean="0">
                <a:solidFill>
                  <a:srgbClr val="993366"/>
                </a:solidFill>
              </a:rPr>
              <a:t>terendah</a:t>
            </a:r>
            <a:r>
              <a:rPr lang="en-US" sz="2200" dirty="0" smtClean="0">
                <a:solidFill>
                  <a:srgbClr val="993366"/>
                </a:solidFill>
              </a:rPr>
              <a:t> yang </a:t>
            </a:r>
            <a:r>
              <a:rPr lang="en-US" sz="2200" dirty="0" err="1" smtClean="0">
                <a:solidFill>
                  <a:srgbClr val="993366"/>
                </a:solidFill>
              </a:rPr>
              <a:t>disebut</a:t>
            </a:r>
            <a:r>
              <a:rPr lang="en-US" sz="2200" dirty="0" smtClean="0">
                <a:solidFill>
                  <a:srgbClr val="993366"/>
                </a:solidFill>
              </a:rPr>
              <a:t> </a:t>
            </a:r>
            <a:r>
              <a:rPr lang="en-US" sz="2200" i="1" dirty="0" smtClean="0">
                <a:solidFill>
                  <a:srgbClr val="993366"/>
                </a:solidFill>
              </a:rPr>
              <a:t>orbital </a:t>
            </a:r>
            <a:r>
              <a:rPr lang="en-US" sz="2200" i="1" dirty="0" err="1" smtClean="0">
                <a:solidFill>
                  <a:srgbClr val="993366"/>
                </a:solidFill>
              </a:rPr>
              <a:t>molekul</a:t>
            </a:r>
            <a:r>
              <a:rPr lang="en-US" sz="2200" i="1" dirty="0" smtClean="0">
                <a:solidFill>
                  <a:srgbClr val="993366"/>
                </a:solidFill>
              </a:rPr>
              <a:t> </a:t>
            </a:r>
            <a:r>
              <a:rPr lang="en-US" sz="2200" i="1" dirty="0" err="1" smtClean="0">
                <a:solidFill>
                  <a:srgbClr val="993366"/>
                </a:solidFill>
              </a:rPr>
              <a:t>ikatan</a:t>
            </a:r>
            <a:r>
              <a:rPr lang="en-US" sz="2200" i="1" dirty="0" smtClean="0">
                <a:solidFill>
                  <a:srgbClr val="993366"/>
                </a:solidFill>
              </a:rPr>
              <a:t> (bonding)</a:t>
            </a:r>
            <a:r>
              <a:rPr lang="en-US" sz="2200" dirty="0" smtClean="0">
                <a:solidFill>
                  <a:srgbClr val="993366"/>
                </a:solidFill>
              </a:rPr>
              <a:t> yang </a:t>
            </a:r>
            <a:r>
              <a:rPr lang="en-US" sz="2200" dirty="0" err="1" smtClean="0">
                <a:solidFill>
                  <a:srgbClr val="993366"/>
                </a:solidFill>
              </a:rPr>
              <a:t>berasal</a:t>
            </a:r>
            <a:r>
              <a:rPr lang="en-US" sz="2200" dirty="0" smtClean="0">
                <a:solidFill>
                  <a:srgbClr val="993366"/>
                </a:solidFill>
              </a:rPr>
              <a:t> </a:t>
            </a:r>
            <a:r>
              <a:rPr lang="en-US" sz="2200" dirty="0" err="1" smtClean="0">
                <a:solidFill>
                  <a:srgbClr val="993366"/>
                </a:solidFill>
              </a:rPr>
              <a:t>dari</a:t>
            </a:r>
            <a:r>
              <a:rPr lang="en-US" sz="2200" dirty="0" smtClean="0">
                <a:solidFill>
                  <a:srgbClr val="993366"/>
                </a:solidFill>
              </a:rPr>
              <a:t> </a:t>
            </a:r>
            <a:r>
              <a:rPr lang="en-US" sz="2200" b="0" dirty="0" err="1" smtClean="0">
                <a:solidFill>
                  <a:srgbClr val="993366"/>
                </a:solidFill>
              </a:rPr>
              <a:t>penjumlahan</a:t>
            </a:r>
            <a:r>
              <a:rPr lang="en-US" sz="2200" dirty="0" smtClean="0">
                <a:solidFill>
                  <a:srgbClr val="993366"/>
                </a:solidFill>
              </a:rPr>
              <a:t> </a:t>
            </a:r>
            <a:r>
              <a:rPr lang="en-US" sz="2200" dirty="0" err="1" smtClean="0">
                <a:solidFill>
                  <a:srgbClr val="993366"/>
                </a:solidFill>
              </a:rPr>
              <a:t>fungsi-fungsi</a:t>
            </a:r>
            <a:r>
              <a:rPr lang="en-US" sz="2200" dirty="0" smtClean="0">
                <a:solidFill>
                  <a:srgbClr val="993366"/>
                </a:solidFill>
              </a:rPr>
              <a:t> </a:t>
            </a:r>
            <a:r>
              <a:rPr lang="en-US" sz="2200" dirty="0" err="1" smtClean="0">
                <a:solidFill>
                  <a:srgbClr val="993366"/>
                </a:solidFill>
              </a:rPr>
              <a:t>gelombang</a:t>
            </a:r>
            <a:r>
              <a:rPr lang="en-US" sz="2200" dirty="0" smtClean="0">
                <a:solidFill>
                  <a:srgbClr val="993366"/>
                </a:solidFill>
              </a:rPr>
              <a:t> </a:t>
            </a:r>
            <a:r>
              <a:rPr lang="en-US" sz="2200" dirty="0" err="1" smtClean="0">
                <a:solidFill>
                  <a:srgbClr val="993366"/>
                </a:solidFill>
              </a:rPr>
              <a:t>dari</a:t>
            </a:r>
            <a:r>
              <a:rPr lang="en-US" sz="2200" dirty="0" smtClean="0">
                <a:solidFill>
                  <a:srgbClr val="993366"/>
                </a:solidFill>
              </a:rPr>
              <a:t> atom.</a:t>
            </a:r>
          </a:p>
          <a:p>
            <a:pPr marL="457200" indent="-457200" algn="just" eaLnBrk="1" hangingPunct="1">
              <a:buSzTx/>
              <a:buFontTx/>
              <a:buAutoNum type="arabicPeriod"/>
            </a:pPr>
            <a:r>
              <a:rPr lang="en-US" sz="2200" dirty="0" err="1" smtClean="0">
                <a:solidFill>
                  <a:srgbClr val="993366"/>
                </a:solidFill>
              </a:rPr>
              <a:t>Sedangkan</a:t>
            </a:r>
            <a:r>
              <a:rPr lang="en-US" sz="2200" dirty="0" smtClean="0">
                <a:solidFill>
                  <a:srgbClr val="993366"/>
                </a:solidFill>
              </a:rPr>
              <a:t> </a:t>
            </a:r>
            <a:r>
              <a:rPr lang="en-US" sz="2200" dirty="0" err="1" smtClean="0">
                <a:solidFill>
                  <a:srgbClr val="993366"/>
                </a:solidFill>
              </a:rPr>
              <a:t>satu</a:t>
            </a:r>
            <a:r>
              <a:rPr lang="en-US" sz="2200" dirty="0" smtClean="0">
                <a:solidFill>
                  <a:srgbClr val="993366"/>
                </a:solidFill>
              </a:rPr>
              <a:t> </a:t>
            </a:r>
            <a:r>
              <a:rPr lang="en-US" sz="2200" dirty="0" err="1" smtClean="0">
                <a:solidFill>
                  <a:srgbClr val="993366"/>
                </a:solidFill>
              </a:rPr>
              <a:t>lagi</a:t>
            </a:r>
            <a:r>
              <a:rPr lang="en-US" sz="2200" dirty="0" smtClean="0">
                <a:solidFill>
                  <a:srgbClr val="993366"/>
                </a:solidFill>
              </a:rPr>
              <a:t> </a:t>
            </a:r>
            <a:r>
              <a:rPr lang="en-US" sz="2200" i="1" dirty="0" smtClean="0">
                <a:solidFill>
                  <a:srgbClr val="993366"/>
                </a:solidFill>
              </a:rPr>
              <a:t>orbital </a:t>
            </a:r>
            <a:r>
              <a:rPr lang="en-US" sz="2200" i="1" dirty="0" err="1" smtClean="0">
                <a:solidFill>
                  <a:srgbClr val="993366"/>
                </a:solidFill>
              </a:rPr>
              <a:t>molekul</a:t>
            </a:r>
            <a:r>
              <a:rPr lang="en-US" sz="2200" i="1" dirty="0" smtClean="0">
                <a:solidFill>
                  <a:srgbClr val="993366"/>
                </a:solidFill>
              </a:rPr>
              <a:t> anti </a:t>
            </a:r>
            <a:r>
              <a:rPr lang="en-US" sz="2200" i="1" dirty="0" err="1" smtClean="0">
                <a:solidFill>
                  <a:srgbClr val="993366"/>
                </a:solidFill>
              </a:rPr>
              <a:t>ikatan</a:t>
            </a:r>
            <a:r>
              <a:rPr lang="en-US" sz="2200" i="1" dirty="0" smtClean="0">
                <a:solidFill>
                  <a:srgbClr val="993366"/>
                </a:solidFill>
              </a:rPr>
              <a:t> (</a:t>
            </a:r>
            <a:r>
              <a:rPr lang="en-US" sz="2200" i="1" dirty="0" err="1" smtClean="0">
                <a:solidFill>
                  <a:srgbClr val="993366"/>
                </a:solidFill>
              </a:rPr>
              <a:t>antibonding</a:t>
            </a:r>
            <a:r>
              <a:rPr lang="en-US" sz="2200" i="1" dirty="0" smtClean="0">
                <a:solidFill>
                  <a:srgbClr val="993366"/>
                </a:solidFill>
              </a:rPr>
              <a:t>)</a:t>
            </a:r>
            <a:r>
              <a:rPr lang="en-US" sz="2200" dirty="0" smtClean="0">
                <a:solidFill>
                  <a:srgbClr val="993366"/>
                </a:solidFill>
              </a:rPr>
              <a:t> yang </a:t>
            </a:r>
            <a:r>
              <a:rPr lang="en-US" sz="2200" dirty="0" err="1" smtClean="0">
                <a:solidFill>
                  <a:srgbClr val="993366"/>
                </a:solidFill>
              </a:rPr>
              <a:t>berasal</a:t>
            </a:r>
            <a:r>
              <a:rPr lang="en-US" sz="2200" dirty="0" smtClean="0">
                <a:solidFill>
                  <a:srgbClr val="993366"/>
                </a:solidFill>
              </a:rPr>
              <a:t> </a:t>
            </a:r>
            <a:r>
              <a:rPr lang="en-US" sz="2200" dirty="0" err="1" smtClean="0">
                <a:solidFill>
                  <a:srgbClr val="993366"/>
                </a:solidFill>
              </a:rPr>
              <a:t>dari</a:t>
            </a:r>
            <a:r>
              <a:rPr lang="en-US" sz="2200" dirty="0" smtClean="0">
                <a:solidFill>
                  <a:srgbClr val="993366"/>
                </a:solidFill>
              </a:rPr>
              <a:t> </a:t>
            </a:r>
            <a:r>
              <a:rPr lang="en-US" sz="2200" b="0" dirty="0" err="1" smtClean="0">
                <a:solidFill>
                  <a:srgbClr val="993366"/>
                </a:solidFill>
              </a:rPr>
              <a:t>pengurangan</a:t>
            </a:r>
            <a:r>
              <a:rPr lang="en-US" sz="2200" dirty="0" smtClean="0">
                <a:solidFill>
                  <a:srgbClr val="993366"/>
                </a:solidFill>
              </a:rPr>
              <a:t> </a:t>
            </a:r>
            <a:r>
              <a:rPr lang="en-US" sz="2200" dirty="0" err="1" smtClean="0">
                <a:solidFill>
                  <a:srgbClr val="993366"/>
                </a:solidFill>
              </a:rPr>
              <a:t>fungsi-fungsi</a:t>
            </a:r>
            <a:r>
              <a:rPr lang="en-US" sz="2200" dirty="0" smtClean="0">
                <a:solidFill>
                  <a:srgbClr val="993366"/>
                </a:solidFill>
              </a:rPr>
              <a:t> </a:t>
            </a:r>
            <a:r>
              <a:rPr lang="en-US" sz="2200" dirty="0" err="1" smtClean="0">
                <a:solidFill>
                  <a:srgbClr val="993366"/>
                </a:solidFill>
              </a:rPr>
              <a:t>gelombang</a:t>
            </a:r>
            <a:r>
              <a:rPr lang="en-US" sz="2200" dirty="0" smtClean="0">
                <a:solidFill>
                  <a:srgbClr val="993366"/>
                </a:solidFill>
              </a:rPr>
              <a:t> atom </a:t>
            </a:r>
            <a:r>
              <a:rPr lang="en-US" sz="2200" dirty="0" err="1" smtClean="0">
                <a:solidFill>
                  <a:srgbClr val="993366"/>
                </a:solidFill>
              </a:rPr>
              <a:t>mempunyai</a:t>
            </a:r>
            <a:r>
              <a:rPr lang="en-US" sz="2200" dirty="0" smtClean="0">
                <a:solidFill>
                  <a:srgbClr val="993366"/>
                </a:solidFill>
              </a:rPr>
              <a:t> </a:t>
            </a:r>
            <a:r>
              <a:rPr lang="en-US" sz="2200" dirty="0" err="1" smtClean="0">
                <a:solidFill>
                  <a:srgbClr val="993366"/>
                </a:solidFill>
              </a:rPr>
              <a:t>energi</a:t>
            </a:r>
            <a:r>
              <a:rPr lang="en-US" sz="2200" dirty="0" smtClean="0">
                <a:solidFill>
                  <a:srgbClr val="993366"/>
                </a:solidFill>
              </a:rPr>
              <a:t> yang </a:t>
            </a:r>
            <a:r>
              <a:rPr lang="en-US" sz="2200" dirty="0" err="1" smtClean="0">
                <a:solidFill>
                  <a:srgbClr val="993366"/>
                </a:solidFill>
              </a:rPr>
              <a:t>lebih</a:t>
            </a:r>
            <a:r>
              <a:rPr lang="en-US" sz="2200" dirty="0" smtClean="0">
                <a:solidFill>
                  <a:srgbClr val="993366"/>
                </a:solidFill>
              </a:rPr>
              <a:t> </a:t>
            </a:r>
            <a:r>
              <a:rPr lang="en-US" sz="2200" dirty="0" err="1" smtClean="0">
                <a:solidFill>
                  <a:srgbClr val="993366"/>
                </a:solidFill>
              </a:rPr>
              <a:t>tinggi</a:t>
            </a:r>
            <a:r>
              <a:rPr lang="en-US" sz="2200" dirty="0" smtClean="0">
                <a:solidFill>
                  <a:srgbClr val="993366"/>
                </a:solidFill>
              </a:rPr>
              <a:t> </a:t>
            </a:r>
            <a:r>
              <a:rPr lang="en-US" sz="2200" dirty="0" err="1" smtClean="0">
                <a:solidFill>
                  <a:srgbClr val="993366"/>
                </a:solidFill>
              </a:rPr>
              <a:t>dari</a:t>
            </a:r>
            <a:r>
              <a:rPr lang="en-US" sz="2200" dirty="0" smtClean="0">
                <a:solidFill>
                  <a:srgbClr val="993366"/>
                </a:solidFill>
              </a:rPr>
              <a:t> orbital </a:t>
            </a:r>
            <a:r>
              <a:rPr lang="en-US" sz="2200" dirty="0" err="1" smtClean="0">
                <a:solidFill>
                  <a:srgbClr val="993366"/>
                </a:solidFill>
              </a:rPr>
              <a:t>molekul</a:t>
            </a:r>
            <a:r>
              <a:rPr lang="en-US" sz="2200" dirty="0" smtClean="0">
                <a:solidFill>
                  <a:srgbClr val="993366"/>
                </a:solidFill>
              </a:rPr>
              <a:t> </a:t>
            </a:r>
            <a:r>
              <a:rPr lang="en-US" sz="2200" dirty="0" err="1" smtClean="0">
                <a:solidFill>
                  <a:srgbClr val="993366"/>
                </a:solidFill>
              </a:rPr>
              <a:t>ikatan</a:t>
            </a:r>
            <a:r>
              <a:rPr lang="en-US" sz="2200" dirty="0" smtClean="0">
                <a:solidFill>
                  <a:srgbClr val="993366"/>
                </a:solidFill>
              </a:rPr>
              <a:t>.</a:t>
            </a:r>
          </a:p>
        </p:txBody>
      </p:sp>
      <p:sp>
        <p:nvSpPr>
          <p:cNvPr id="60420" name="AutoShape 5">
            <a:hlinkClick r:id="" action="ppaction://hlinkshowjump?jump=nextslide" highlightClick="1"/>
          </p:cNvPr>
          <p:cNvSpPr>
            <a:spLocks noChangeArrowheads="1"/>
          </p:cNvSpPr>
          <p:nvPr/>
        </p:nvSpPr>
        <p:spPr bwMode="auto">
          <a:xfrm>
            <a:off x="7620000" y="6477000"/>
            <a:ext cx="609600" cy="304800"/>
          </a:xfrm>
          <a:prstGeom prst="actionButtonForwardNext">
            <a:avLst/>
          </a:prstGeom>
          <a:solidFill>
            <a:srgbClr val="00FF00"/>
          </a:solidFill>
          <a:ln w="9525">
            <a:noFill/>
            <a:miter lim="800000"/>
            <a:headEnd/>
            <a:tailEnd/>
          </a:ln>
        </p:spPr>
        <p:txBody>
          <a:bodyPr wrap="none" anchor="ctr"/>
          <a:lstStyle/>
          <a:p>
            <a:endParaRPr lang="id-ID"/>
          </a:p>
        </p:txBody>
      </p:sp>
      <p:sp>
        <p:nvSpPr>
          <p:cNvPr id="60421" name="AutoShape 6">
            <a:hlinkClick r:id="" action="ppaction://hlinkshowjump?jump=previousslide" highlightClick="1"/>
          </p:cNvPr>
          <p:cNvSpPr>
            <a:spLocks noChangeArrowheads="1"/>
          </p:cNvSpPr>
          <p:nvPr/>
        </p:nvSpPr>
        <p:spPr bwMode="auto">
          <a:xfrm>
            <a:off x="6934200" y="6477000"/>
            <a:ext cx="609600" cy="304800"/>
          </a:xfrm>
          <a:prstGeom prst="actionButtonBackPrevious">
            <a:avLst/>
          </a:prstGeom>
          <a:solidFill>
            <a:srgbClr val="00FF00"/>
          </a:solidFill>
          <a:ln w="9525">
            <a:noFill/>
            <a:miter lim="800000"/>
            <a:headEnd/>
            <a:tailEnd/>
          </a:ln>
        </p:spPr>
        <p:txBody>
          <a:bodyPr wrap="none" anchor="ctr"/>
          <a:lstStyle/>
          <a:p>
            <a:endParaRPr lang="id-ID"/>
          </a:p>
        </p:txBody>
      </p:sp>
      <p:sp>
        <p:nvSpPr>
          <p:cNvPr id="60422" name="AutoShape 7">
            <a:hlinkClick r:id="" action="ppaction://noaction" highlightClick="1"/>
          </p:cNvPr>
          <p:cNvSpPr>
            <a:spLocks noChangeArrowheads="1"/>
          </p:cNvSpPr>
          <p:nvPr/>
        </p:nvSpPr>
        <p:spPr bwMode="auto">
          <a:xfrm>
            <a:off x="8305800" y="6477000"/>
            <a:ext cx="762000" cy="304800"/>
          </a:xfrm>
          <a:prstGeom prst="actionButtonBlank">
            <a:avLst/>
          </a:prstGeom>
          <a:solidFill>
            <a:srgbClr val="FFCC00"/>
          </a:solidFill>
          <a:ln w="28575">
            <a:noFill/>
            <a:miter lim="800000"/>
            <a:headEnd/>
            <a:tailEnd/>
          </a:ln>
        </p:spPr>
        <p:txBody>
          <a:bodyPr wrap="none" anchor="ctr"/>
          <a:lstStyle/>
          <a:p>
            <a:pPr algn="ctr"/>
            <a:r>
              <a:rPr lang="en-US">
                <a:hlinkClick r:id="rId2" action="ppaction://hlinksldjump"/>
              </a:rPr>
              <a:t>menu</a:t>
            </a:r>
            <a:endParaRPr lang="en-US"/>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Content Placeholder 2"/>
          <p:cNvSpPr>
            <a:spLocks noGrp="1"/>
          </p:cNvSpPr>
          <p:nvPr>
            <p:ph idx="4294967295"/>
          </p:nvPr>
        </p:nvSpPr>
        <p:spPr>
          <a:xfrm>
            <a:off x="1214414" y="428604"/>
            <a:ext cx="6934200" cy="6172200"/>
          </a:xfrm>
        </p:spPr>
        <p:txBody>
          <a:bodyPr/>
          <a:lstStyle/>
          <a:p>
            <a:pPr marL="457200" indent="-457200" algn="just" eaLnBrk="1" hangingPunct="1">
              <a:buSzTx/>
              <a:buFontTx/>
              <a:buAutoNum type="arabicPeriod" startAt="5"/>
            </a:pPr>
            <a:r>
              <a:rPr lang="en-US" sz="2200" dirty="0" err="1" smtClean="0">
                <a:solidFill>
                  <a:srgbClr val="993366"/>
                </a:solidFill>
              </a:rPr>
              <a:t>Pengisian</a:t>
            </a:r>
            <a:r>
              <a:rPr lang="en-US" sz="2200" dirty="0" smtClean="0">
                <a:solidFill>
                  <a:srgbClr val="993366"/>
                </a:solidFill>
              </a:rPr>
              <a:t> </a:t>
            </a:r>
            <a:r>
              <a:rPr lang="en-US" sz="2200" dirty="0" err="1" smtClean="0">
                <a:solidFill>
                  <a:srgbClr val="993366"/>
                </a:solidFill>
              </a:rPr>
              <a:t>dalam</a:t>
            </a:r>
            <a:r>
              <a:rPr lang="en-US" sz="2200" dirty="0" smtClean="0">
                <a:solidFill>
                  <a:srgbClr val="993366"/>
                </a:solidFill>
              </a:rPr>
              <a:t> orbital-orbital </a:t>
            </a:r>
            <a:r>
              <a:rPr lang="en-US" sz="2200" dirty="0" err="1" smtClean="0">
                <a:solidFill>
                  <a:srgbClr val="993366"/>
                </a:solidFill>
              </a:rPr>
              <a:t>molekul</a:t>
            </a:r>
            <a:r>
              <a:rPr lang="en-US" sz="2200" dirty="0" smtClean="0">
                <a:solidFill>
                  <a:srgbClr val="993366"/>
                </a:solidFill>
              </a:rPr>
              <a:t> </a:t>
            </a:r>
            <a:r>
              <a:rPr lang="en-US" sz="2200" dirty="0" err="1" smtClean="0">
                <a:solidFill>
                  <a:srgbClr val="993366"/>
                </a:solidFill>
              </a:rPr>
              <a:t>mengikuti</a:t>
            </a:r>
            <a:r>
              <a:rPr lang="en-US" sz="2200" dirty="0" smtClean="0">
                <a:solidFill>
                  <a:srgbClr val="993366"/>
                </a:solidFill>
              </a:rPr>
              <a:t> </a:t>
            </a:r>
            <a:r>
              <a:rPr lang="en-US" sz="2200" dirty="0" err="1" smtClean="0">
                <a:solidFill>
                  <a:srgbClr val="993366"/>
                </a:solidFill>
              </a:rPr>
              <a:t>aufbau</a:t>
            </a:r>
            <a:r>
              <a:rPr lang="en-US" sz="2200" dirty="0" smtClean="0">
                <a:solidFill>
                  <a:srgbClr val="993366"/>
                </a:solidFill>
              </a:rPr>
              <a:t>, </a:t>
            </a:r>
            <a:r>
              <a:rPr lang="en-US" sz="2200" dirty="0" err="1" smtClean="0">
                <a:solidFill>
                  <a:srgbClr val="993366"/>
                </a:solidFill>
              </a:rPr>
              <a:t>yaitu</a:t>
            </a:r>
            <a:r>
              <a:rPr lang="en-US" sz="2200" dirty="0" smtClean="0">
                <a:solidFill>
                  <a:srgbClr val="993366"/>
                </a:solidFill>
              </a:rPr>
              <a:t> orbital </a:t>
            </a:r>
            <a:r>
              <a:rPr lang="en-US" sz="2200" dirty="0" err="1" smtClean="0">
                <a:solidFill>
                  <a:srgbClr val="993366"/>
                </a:solidFill>
              </a:rPr>
              <a:t>dengan</a:t>
            </a:r>
            <a:r>
              <a:rPr lang="en-US" sz="2200" dirty="0" smtClean="0">
                <a:solidFill>
                  <a:srgbClr val="993366"/>
                </a:solidFill>
              </a:rPr>
              <a:t> </a:t>
            </a:r>
            <a:r>
              <a:rPr lang="en-US" sz="2200" dirty="0" err="1" smtClean="0">
                <a:solidFill>
                  <a:srgbClr val="993366"/>
                </a:solidFill>
              </a:rPr>
              <a:t>tingkat</a:t>
            </a:r>
            <a:r>
              <a:rPr lang="en-US" sz="2200" dirty="0" smtClean="0">
                <a:solidFill>
                  <a:srgbClr val="993366"/>
                </a:solidFill>
              </a:rPr>
              <a:t> </a:t>
            </a:r>
            <a:r>
              <a:rPr lang="en-US" sz="2200" dirty="0" err="1" smtClean="0">
                <a:solidFill>
                  <a:srgbClr val="993366"/>
                </a:solidFill>
              </a:rPr>
              <a:t>energi</a:t>
            </a:r>
            <a:r>
              <a:rPr lang="en-US" sz="2200" dirty="0" smtClean="0">
                <a:solidFill>
                  <a:srgbClr val="993366"/>
                </a:solidFill>
              </a:rPr>
              <a:t> </a:t>
            </a:r>
            <a:r>
              <a:rPr lang="en-US" sz="2200" dirty="0" err="1" smtClean="0">
                <a:solidFill>
                  <a:srgbClr val="993366"/>
                </a:solidFill>
              </a:rPr>
              <a:t>rendah</a:t>
            </a:r>
            <a:r>
              <a:rPr lang="en-US" sz="2200" dirty="0" smtClean="0">
                <a:solidFill>
                  <a:srgbClr val="993366"/>
                </a:solidFill>
              </a:rPr>
              <a:t> </a:t>
            </a:r>
            <a:r>
              <a:rPr lang="en-US" sz="2200" dirty="0" err="1" smtClean="0">
                <a:solidFill>
                  <a:srgbClr val="993366"/>
                </a:solidFill>
              </a:rPr>
              <a:t>diisi</a:t>
            </a:r>
            <a:r>
              <a:rPr lang="en-US" sz="2200" dirty="0" smtClean="0">
                <a:solidFill>
                  <a:srgbClr val="993366"/>
                </a:solidFill>
              </a:rPr>
              <a:t> </a:t>
            </a:r>
            <a:r>
              <a:rPr lang="en-US" sz="2200" dirty="0" err="1" smtClean="0">
                <a:solidFill>
                  <a:srgbClr val="993366"/>
                </a:solidFill>
              </a:rPr>
              <a:t>terlebih</a:t>
            </a:r>
            <a:r>
              <a:rPr lang="en-US" sz="2200" dirty="0" smtClean="0">
                <a:solidFill>
                  <a:srgbClr val="993366"/>
                </a:solidFill>
              </a:rPr>
              <a:t> </a:t>
            </a:r>
            <a:r>
              <a:rPr lang="en-US" sz="2200" dirty="0" err="1" smtClean="0">
                <a:solidFill>
                  <a:srgbClr val="993366"/>
                </a:solidFill>
              </a:rPr>
              <a:t>dahulu</a:t>
            </a:r>
            <a:r>
              <a:rPr lang="en-US" sz="2200" dirty="0" smtClean="0">
                <a:solidFill>
                  <a:srgbClr val="993366"/>
                </a:solidFill>
              </a:rPr>
              <a:t>.</a:t>
            </a:r>
          </a:p>
          <a:p>
            <a:pPr marL="457200" indent="-457200" algn="just" eaLnBrk="1" hangingPunct="1">
              <a:buSzTx/>
              <a:buFontTx/>
              <a:buAutoNum type="arabicPeriod" startAt="5"/>
            </a:pPr>
            <a:r>
              <a:rPr lang="en-US" sz="2200" dirty="0" err="1" smtClean="0">
                <a:solidFill>
                  <a:srgbClr val="993366"/>
                </a:solidFill>
              </a:rPr>
              <a:t>Selain</a:t>
            </a:r>
            <a:r>
              <a:rPr lang="en-US" sz="2200" dirty="0" smtClean="0">
                <a:solidFill>
                  <a:srgbClr val="993366"/>
                </a:solidFill>
              </a:rPr>
              <a:t> </a:t>
            </a:r>
            <a:r>
              <a:rPr lang="en-US" sz="2200" dirty="0" err="1" smtClean="0">
                <a:solidFill>
                  <a:srgbClr val="993366"/>
                </a:solidFill>
              </a:rPr>
              <a:t>itu</a:t>
            </a:r>
            <a:r>
              <a:rPr lang="en-US" sz="2200" dirty="0" smtClean="0">
                <a:solidFill>
                  <a:srgbClr val="993366"/>
                </a:solidFill>
              </a:rPr>
              <a:t>, </a:t>
            </a:r>
            <a:r>
              <a:rPr lang="en-US" sz="2200" dirty="0" err="1" smtClean="0">
                <a:solidFill>
                  <a:srgbClr val="993366"/>
                </a:solidFill>
              </a:rPr>
              <a:t>pengisian</a:t>
            </a:r>
            <a:r>
              <a:rPr lang="en-US" sz="2200" dirty="0" smtClean="0">
                <a:solidFill>
                  <a:srgbClr val="993366"/>
                </a:solidFill>
              </a:rPr>
              <a:t> </a:t>
            </a:r>
            <a:r>
              <a:rPr lang="en-US" sz="2200" dirty="0" err="1" smtClean="0">
                <a:solidFill>
                  <a:srgbClr val="993366"/>
                </a:solidFill>
              </a:rPr>
              <a:t>juga</a:t>
            </a:r>
            <a:r>
              <a:rPr lang="en-US" sz="2200" dirty="0" smtClean="0">
                <a:solidFill>
                  <a:srgbClr val="993366"/>
                </a:solidFill>
              </a:rPr>
              <a:t> </a:t>
            </a:r>
            <a:r>
              <a:rPr lang="en-US" sz="2200" dirty="0" err="1" smtClean="0">
                <a:solidFill>
                  <a:srgbClr val="993366"/>
                </a:solidFill>
              </a:rPr>
              <a:t>mengikuti</a:t>
            </a:r>
            <a:r>
              <a:rPr lang="en-US" sz="2200" dirty="0" smtClean="0">
                <a:solidFill>
                  <a:srgbClr val="993366"/>
                </a:solidFill>
              </a:rPr>
              <a:t> </a:t>
            </a:r>
            <a:r>
              <a:rPr lang="en-US" sz="2200" dirty="0" err="1" smtClean="0">
                <a:solidFill>
                  <a:srgbClr val="993366"/>
                </a:solidFill>
              </a:rPr>
              <a:t>aturan</a:t>
            </a:r>
            <a:r>
              <a:rPr lang="en-US" sz="2200" dirty="0" smtClean="0">
                <a:solidFill>
                  <a:srgbClr val="993366"/>
                </a:solidFill>
              </a:rPr>
              <a:t> </a:t>
            </a:r>
            <a:r>
              <a:rPr lang="en-US" sz="2200" dirty="0" err="1" smtClean="0">
                <a:solidFill>
                  <a:srgbClr val="993366"/>
                </a:solidFill>
              </a:rPr>
              <a:t>Hund</a:t>
            </a:r>
            <a:r>
              <a:rPr lang="en-US" sz="2200" dirty="0" smtClean="0">
                <a:solidFill>
                  <a:srgbClr val="993366"/>
                </a:solidFill>
              </a:rPr>
              <a:t> </a:t>
            </a:r>
            <a:r>
              <a:rPr lang="en-US" sz="2200" dirty="0" err="1" smtClean="0">
                <a:solidFill>
                  <a:srgbClr val="993366"/>
                </a:solidFill>
              </a:rPr>
              <a:t>dan</a:t>
            </a:r>
            <a:r>
              <a:rPr lang="en-US" sz="2200" dirty="0" smtClean="0">
                <a:solidFill>
                  <a:srgbClr val="993366"/>
                </a:solidFill>
              </a:rPr>
              <a:t> </a:t>
            </a:r>
            <a:r>
              <a:rPr lang="en-US" sz="2200" dirty="0" err="1" smtClean="0">
                <a:solidFill>
                  <a:srgbClr val="993366"/>
                </a:solidFill>
              </a:rPr>
              <a:t>azaz</a:t>
            </a:r>
            <a:r>
              <a:rPr lang="en-US" sz="2200" dirty="0" smtClean="0">
                <a:solidFill>
                  <a:srgbClr val="993366"/>
                </a:solidFill>
              </a:rPr>
              <a:t> </a:t>
            </a:r>
            <a:r>
              <a:rPr lang="en-US" sz="2200" dirty="0" err="1" smtClean="0">
                <a:solidFill>
                  <a:srgbClr val="993366"/>
                </a:solidFill>
              </a:rPr>
              <a:t>larangan</a:t>
            </a:r>
            <a:r>
              <a:rPr lang="en-US" sz="2200" dirty="0" smtClean="0">
                <a:solidFill>
                  <a:srgbClr val="993366"/>
                </a:solidFill>
              </a:rPr>
              <a:t> Pauli.</a:t>
            </a:r>
          </a:p>
          <a:p>
            <a:pPr marL="457200" indent="-457200" algn="just" eaLnBrk="1" hangingPunct="1">
              <a:buSzTx/>
              <a:buFontTx/>
              <a:buAutoNum type="arabicPeriod" startAt="5"/>
            </a:pPr>
            <a:r>
              <a:rPr lang="en-US" sz="2200" dirty="0" smtClean="0">
                <a:solidFill>
                  <a:srgbClr val="993366"/>
                </a:solidFill>
              </a:rPr>
              <a:t>Orbital </a:t>
            </a:r>
            <a:r>
              <a:rPr lang="en-US" sz="2200" dirty="0" err="1" smtClean="0">
                <a:solidFill>
                  <a:srgbClr val="993366"/>
                </a:solidFill>
              </a:rPr>
              <a:t>molekul</a:t>
            </a:r>
            <a:r>
              <a:rPr lang="en-US" sz="2200" dirty="0" smtClean="0">
                <a:solidFill>
                  <a:srgbClr val="993366"/>
                </a:solidFill>
              </a:rPr>
              <a:t> yang </a:t>
            </a:r>
            <a:r>
              <a:rPr lang="en-US" sz="2200" dirty="0" err="1" smtClean="0">
                <a:solidFill>
                  <a:srgbClr val="993366"/>
                </a:solidFill>
              </a:rPr>
              <a:t>terbentuk</a:t>
            </a:r>
            <a:r>
              <a:rPr lang="en-US" sz="2200" dirty="0" smtClean="0">
                <a:solidFill>
                  <a:srgbClr val="993366"/>
                </a:solidFill>
              </a:rPr>
              <a:t> </a:t>
            </a:r>
            <a:r>
              <a:rPr lang="en-US" sz="2200" dirty="0" err="1" smtClean="0">
                <a:solidFill>
                  <a:srgbClr val="993366"/>
                </a:solidFill>
              </a:rPr>
              <a:t>oleh</a:t>
            </a:r>
            <a:r>
              <a:rPr lang="en-US" sz="2200" dirty="0" smtClean="0">
                <a:solidFill>
                  <a:srgbClr val="993366"/>
                </a:solidFill>
              </a:rPr>
              <a:t> orbital-orbital </a:t>
            </a:r>
            <a:r>
              <a:rPr lang="en-US" sz="2200" i="1" dirty="0" smtClean="0">
                <a:solidFill>
                  <a:srgbClr val="993366"/>
                </a:solidFill>
              </a:rPr>
              <a:t>s</a:t>
            </a:r>
            <a:r>
              <a:rPr lang="en-US" sz="2200" dirty="0" smtClean="0">
                <a:solidFill>
                  <a:srgbClr val="993366"/>
                </a:solidFill>
              </a:rPr>
              <a:t> </a:t>
            </a:r>
            <a:r>
              <a:rPr lang="en-US" sz="2200" dirty="0" err="1" smtClean="0">
                <a:solidFill>
                  <a:srgbClr val="993366"/>
                </a:solidFill>
              </a:rPr>
              <a:t>dan</a:t>
            </a:r>
            <a:r>
              <a:rPr lang="en-US" sz="2200" dirty="0" smtClean="0">
                <a:solidFill>
                  <a:srgbClr val="993366"/>
                </a:solidFill>
              </a:rPr>
              <a:t> </a:t>
            </a:r>
            <a:r>
              <a:rPr lang="en-US" sz="2200" i="1" dirty="0" smtClean="0">
                <a:solidFill>
                  <a:srgbClr val="993366"/>
                </a:solidFill>
              </a:rPr>
              <a:t>p</a:t>
            </a:r>
            <a:r>
              <a:rPr lang="en-US" sz="2200" dirty="0" smtClean="0">
                <a:solidFill>
                  <a:srgbClr val="993366"/>
                </a:solidFill>
              </a:rPr>
              <a:t> </a:t>
            </a:r>
            <a:r>
              <a:rPr lang="en-US" sz="2200" dirty="0" err="1" smtClean="0">
                <a:solidFill>
                  <a:srgbClr val="993366"/>
                </a:solidFill>
              </a:rPr>
              <a:t>dapat</a:t>
            </a:r>
            <a:r>
              <a:rPr lang="en-US" sz="2200" dirty="0" smtClean="0">
                <a:solidFill>
                  <a:srgbClr val="993366"/>
                </a:solidFill>
              </a:rPr>
              <a:t> </a:t>
            </a:r>
            <a:r>
              <a:rPr lang="en-US" sz="2200" dirty="0" err="1" smtClean="0">
                <a:solidFill>
                  <a:srgbClr val="993366"/>
                </a:solidFill>
              </a:rPr>
              <a:t>menghasilkan</a:t>
            </a:r>
            <a:r>
              <a:rPr lang="en-US" sz="2200" dirty="0" smtClean="0">
                <a:solidFill>
                  <a:srgbClr val="993366"/>
                </a:solidFill>
              </a:rPr>
              <a:t> orbital sigma (σ) </a:t>
            </a:r>
            <a:r>
              <a:rPr lang="en-US" sz="2200" dirty="0" err="1" smtClean="0">
                <a:solidFill>
                  <a:srgbClr val="993366"/>
                </a:solidFill>
              </a:rPr>
              <a:t>dan</a:t>
            </a:r>
            <a:r>
              <a:rPr lang="en-US" sz="2200" dirty="0" smtClean="0">
                <a:solidFill>
                  <a:srgbClr val="993366"/>
                </a:solidFill>
              </a:rPr>
              <a:t> orbital phi (π). </a:t>
            </a:r>
          </a:p>
          <a:p>
            <a:pPr marL="457200" indent="-457200" algn="just" eaLnBrk="1" hangingPunct="1">
              <a:buSzTx/>
              <a:buFontTx/>
              <a:buAutoNum type="arabicPeriod" startAt="5"/>
            </a:pPr>
            <a:r>
              <a:rPr lang="en-US" sz="2200" dirty="0" smtClean="0">
                <a:solidFill>
                  <a:srgbClr val="993366"/>
                </a:solidFill>
              </a:rPr>
              <a:t>Orbital sigma (σ) </a:t>
            </a:r>
            <a:r>
              <a:rPr lang="en-US" sz="2200" dirty="0" err="1" smtClean="0">
                <a:solidFill>
                  <a:srgbClr val="993366"/>
                </a:solidFill>
              </a:rPr>
              <a:t>adalah</a:t>
            </a:r>
            <a:r>
              <a:rPr lang="en-US" sz="2200" dirty="0" smtClean="0">
                <a:solidFill>
                  <a:srgbClr val="993366"/>
                </a:solidFill>
              </a:rPr>
              <a:t> orbital </a:t>
            </a:r>
            <a:r>
              <a:rPr lang="en-US" sz="2200" dirty="0" err="1" smtClean="0">
                <a:solidFill>
                  <a:srgbClr val="993366"/>
                </a:solidFill>
              </a:rPr>
              <a:t>molekul</a:t>
            </a:r>
            <a:r>
              <a:rPr lang="en-US" sz="2200" dirty="0" smtClean="0">
                <a:solidFill>
                  <a:srgbClr val="993366"/>
                </a:solidFill>
              </a:rPr>
              <a:t> yang </a:t>
            </a:r>
            <a:r>
              <a:rPr lang="en-US" sz="2200" dirty="0" err="1" smtClean="0">
                <a:solidFill>
                  <a:srgbClr val="993366"/>
                </a:solidFill>
              </a:rPr>
              <a:t>simetris</a:t>
            </a:r>
            <a:r>
              <a:rPr lang="en-US" sz="2200" dirty="0" smtClean="0">
                <a:solidFill>
                  <a:srgbClr val="993366"/>
                </a:solidFill>
              </a:rPr>
              <a:t> </a:t>
            </a:r>
            <a:r>
              <a:rPr lang="en-US" sz="2200" dirty="0" err="1" smtClean="0">
                <a:solidFill>
                  <a:srgbClr val="993366"/>
                </a:solidFill>
              </a:rPr>
              <a:t>terhadap</a:t>
            </a:r>
            <a:r>
              <a:rPr lang="en-US" sz="2200" dirty="0" smtClean="0">
                <a:solidFill>
                  <a:srgbClr val="993366"/>
                </a:solidFill>
              </a:rPr>
              <a:t> </a:t>
            </a:r>
            <a:r>
              <a:rPr lang="en-US" sz="2200" dirty="0" err="1" smtClean="0">
                <a:solidFill>
                  <a:srgbClr val="993366"/>
                </a:solidFill>
              </a:rPr>
              <a:t>sumbu</a:t>
            </a:r>
            <a:r>
              <a:rPr lang="en-US" sz="2200" dirty="0" smtClean="0">
                <a:solidFill>
                  <a:srgbClr val="993366"/>
                </a:solidFill>
              </a:rPr>
              <a:t> </a:t>
            </a:r>
            <a:r>
              <a:rPr lang="en-US" sz="2200" dirty="0" err="1" smtClean="0">
                <a:solidFill>
                  <a:srgbClr val="993366"/>
                </a:solidFill>
              </a:rPr>
              <a:t>ikatan</a:t>
            </a:r>
            <a:r>
              <a:rPr lang="en-US" sz="2200" dirty="0" smtClean="0">
                <a:solidFill>
                  <a:srgbClr val="993366"/>
                </a:solidFill>
              </a:rPr>
              <a:t>, </a:t>
            </a:r>
            <a:r>
              <a:rPr lang="en-US" sz="2200" dirty="0" err="1" smtClean="0">
                <a:solidFill>
                  <a:srgbClr val="993366"/>
                </a:solidFill>
              </a:rPr>
              <a:t>artinya</a:t>
            </a:r>
            <a:r>
              <a:rPr lang="en-US" sz="2200" dirty="0" smtClean="0">
                <a:solidFill>
                  <a:srgbClr val="993366"/>
                </a:solidFill>
              </a:rPr>
              <a:t> </a:t>
            </a:r>
            <a:r>
              <a:rPr lang="en-US" sz="2200" dirty="0" err="1" smtClean="0">
                <a:solidFill>
                  <a:srgbClr val="993366"/>
                </a:solidFill>
              </a:rPr>
              <a:t>di</a:t>
            </a:r>
            <a:r>
              <a:rPr lang="en-US" sz="2200" dirty="0" smtClean="0">
                <a:solidFill>
                  <a:srgbClr val="993366"/>
                </a:solidFill>
              </a:rPr>
              <a:t> </a:t>
            </a:r>
            <a:r>
              <a:rPr lang="en-US" sz="2200" dirty="0" err="1" smtClean="0">
                <a:solidFill>
                  <a:srgbClr val="993366"/>
                </a:solidFill>
              </a:rPr>
              <a:t>sepanjang</a:t>
            </a:r>
            <a:r>
              <a:rPr lang="en-US" sz="2200" dirty="0" smtClean="0">
                <a:solidFill>
                  <a:srgbClr val="993366"/>
                </a:solidFill>
              </a:rPr>
              <a:t> </a:t>
            </a:r>
            <a:r>
              <a:rPr lang="en-US" sz="2200" dirty="0" err="1" smtClean="0">
                <a:solidFill>
                  <a:srgbClr val="993366"/>
                </a:solidFill>
              </a:rPr>
              <a:t>garis</a:t>
            </a:r>
            <a:r>
              <a:rPr lang="en-US" sz="2200" dirty="0" smtClean="0">
                <a:solidFill>
                  <a:srgbClr val="993366"/>
                </a:solidFill>
              </a:rPr>
              <a:t> (</a:t>
            </a:r>
            <a:r>
              <a:rPr lang="en-US" sz="2200" dirty="0" err="1" smtClean="0">
                <a:solidFill>
                  <a:srgbClr val="993366"/>
                </a:solidFill>
              </a:rPr>
              <a:t>khayal</a:t>
            </a:r>
            <a:r>
              <a:rPr lang="en-US" sz="2200" dirty="0" smtClean="0">
                <a:solidFill>
                  <a:srgbClr val="993366"/>
                </a:solidFill>
              </a:rPr>
              <a:t>) </a:t>
            </a:r>
            <a:r>
              <a:rPr lang="en-US" sz="2200" dirty="0" err="1" smtClean="0">
                <a:solidFill>
                  <a:srgbClr val="993366"/>
                </a:solidFill>
              </a:rPr>
              <a:t>antar</a:t>
            </a:r>
            <a:r>
              <a:rPr lang="en-US" sz="2200" dirty="0" smtClean="0">
                <a:solidFill>
                  <a:srgbClr val="993366"/>
                </a:solidFill>
              </a:rPr>
              <a:t> </a:t>
            </a:r>
            <a:r>
              <a:rPr lang="en-US" sz="2200" dirty="0" err="1" smtClean="0">
                <a:solidFill>
                  <a:srgbClr val="993366"/>
                </a:solidFill>
              </a:rPr>
              <a:t>inti</a:t>
            </a:r>
            <a:r>
              <a:rPr lang="en-US" sz="2200" dirty="0" smtClean="0">
                <a:solidFill>
                  <a:srgbClr val="993366"/>
                </a:solidFill>
              </a:rPr>
              <a:t> atom-atom yang </a:t>
            </a:r>
            <a:r>
              <a:rPr lang="en-US" sz="2200" dirty="0" err="1" smtClean="0">
                <a:solidFill>
                  <a:srgbClr val="993366"/>
                </a:solidFill>
              </a:rPr>
              <a:t>berikatan</a:t>
            </a:r>
            <a:r>
              <a:rPr lang="en-US" sz="2200" dirty="0" smtClean="0">
                <a:solidFill>
                  <a:srgbClr val="993366"/>
                </a:solidFill>
              </a:rPr>
              <a:t> </a:t>
            </a:r>
            <a:r>
              <a:rPr lang="en-US" sz="2200" dirty="0" err="1" smtClean="0">
                <a:solidFill>
                  <a:srgbClr val="993366"/>
                </a:solidFill>
              </a:rPr>
              <a:t>terdapat</a:t>
            </a:r>
            <a:r>
              <a:rPr lang="en-US" sz="2200" dirty="0" smtClean="0">
                <a:solidFill>
                  <a:srgbClr val="993366"/>
                </a:solidFill>
              </a:rPr>
              <a:t> </a:t>
            </a:r>
            <a:r>
              <a:rPr lang="en-US" sz="2200" dirty="0" err="1" smtClean="0">
                <a:solidFill>
                  <a:srgbClr val="993366"/>
                </a:solidFill>
              </a:rPr>
              <a:t>kerapatan</a:t>
            </a:r>
            <a:r>
              <a:rPr lang="en-US" sz="2200" dirty="0" smtClean="0">
                <a:solidFill>
                  <a:srgbClr val="993366"/>
                </a:solidFill>
              </a:rPr>
              <a:t> </a:t>
            </a:r>
            <a:r>
              <a:rPr lang="en-US" sz="2200" dirty="0" err="1" smtClean="0">
                <a:solidFill>
                  <a:srgbClr val="993366"/>
                </a:solidFill>
              </a:rPr>
              <a:t>elektron</a:t>
            </a:r>
            <a:r>
              <a:rPr lang="en-US" sz="2200" dirty="0" smtClean="0">
                <a:solidFill>
                  <a:srgbClr val="993366"/>
                </a:solidFill>
              </a:rPr>
              <a:t>.</a:t>
            </a:r>
          </a:p>
          <a:p>
            <a:pPr marL="457200" indent="-457200" algn="just" eaLnBrk="1" hangingPunct="1">
              <a:buSzTx/>
              <a:buFontTx/>
              <a:buAutoNum type="arabicPeriod" startAt="5"/>
            </a:pPr>
            <a:r>
              <a:rPr lang="en-US" sz="2200" dirty="0" smtClean="0">
                <a:solidFill>
                  <a:srgbClr val="993366"/>
                </a:solidFill>
              </a:rPr>
              <a:t>orbital phi (π) </a:t>
            </a:r>
            <a:r>
              <a:rPr lang="en-US" sz="2200" dirty="0" err="1" smtClean="0">
                <a:solidFill>
                  <a:srgbClr val="993366"/>
                </a:solidFill>
              </a:rPr>
              <a:t>di</a:t>
            </a:r>
            <a:r>
              <a:rPr lang="en-US" sz="2200" dirty="0" smtClean="0">
                <a:solidFill>
                  <a:srgbClr val="993366"/>
                </a:solidFill>
              </a:rPr>
              <a:t> </a:t>
            </a:r>
            <a:r>
              <a:rPr lang="en-US" sz="2200" dirty="0" err="1" smtClean="0">
                <a:solidFill>
                  <a:srgbClr val="993366"/>
                </a:solidFill>
              </a:rPr>
              <a:t>sepanjang</a:t>
            </a:r>
            <a:r>
              <a:rPr lang="en-US" sz="2200" dirty="0" smtClean="0">
                <a:solidFill>
                  <a:srgbClr val="993366"/>
                </a:solidFill>
              </a:rPr>
              <a:t> </a:t>
            </a:r>
            <a:r>
              <a:rPr lang="en-US" sz="2200" dirty="0" err="1" smtClean="0">
                <a:solidFill>
                  <a:srgbClr val="993366"/>
                </a:solidFill>
              </a:rPr>
              <a:t>garis</a:t>
            </a:r>
            <a:r>
              <a:rPr lang="en-US" sz="2200" dirty="0" smtClean="0">
                <a:solidFill>
                  <a:srgbClr val="993366"/>
                </a:solidFill>
              </a:rPr>
              <a:t> (</a:t>
            </a:r>
            <a:r>
              <a:rPr lang="en-US" sz="2200" dirty="0" err="1" smtClean="0">
                <a:solidFill>
                  <a:srgbClr val="993366"/>
                </a:solidFill>
              </a:rPr>
              <a:t>khayal</a:t>
            </a:r>
            <a:r>
              <a:rPr lang="en-US" sz="2200" dirty="0" smtClean="0">
                <a:solidFill>
                  <a:srgbClr val="993366"/>
                </a:solidFill>
              </a:rPr>
              <a:t>) </a:t>
            </a:r>
            <a:r>
              <a:rPr lang="en-US" sz="2200" dirty="0" err="1" smtClean="0">
                <a:solidFill>
                  <a:srgbClr val="993366"/>
                </a:solidFill>
              </a:rPr>
              <a:t>antar</a:t>
            </a:r>
            <a:r>
              <a:rPr lang="en-US" sz="2200" dirty="0" smtClean="0">
                <a:solidFill>
                  <a:srgbClr val="993366"/>
                </a:solidFill>
              </a:rPr>
              <a:t> </a:t>
            </a:r>
            <a:r>
              <a:rPr lang="en-US" sz="2200" dirty="0" err="1" smtClean="0">
                <a:solidFill>
                  <a:srgbClr val="993366"/>
                </a:solidFill>
              </a:rPr>
              <a:t>inti</a:t>
            </a:r>
            <a:r>
              <a:rPr lang="en-US" sz="2200" dirty="0" smtClean="0">
                <a:solidFill>
                  <a:srgbClr val="993366"/>
                </a:solidFill>
              </a:rPr>
              <a:t> </a:t>
            </a:r>
            <a:r>
              <a:rPr lang="en-US" sz="2200" dirty="0" err="1" smtClean="0">
                <a:solidFill>
                  <a:srgbClr val="993366"/>
                </a:solidFill>
              </a:rPr>
              <a:t>terdapat</a:t>
            </a:r>
            <a:r>
              <a:rPr lang="en-US" sz="2200" dirty="0" smtClean="0">
                <a:solidFill>
                  <a:srgbClr val="993366"/>
                </a:solidFill>
              </a:rPr>
              <a:t> nodal (</a:t>
            </a:r>
            <a:r>
              <a:rPr lang="en-US" sz="2200" dirty="0" err="1" smtClean="0">
                <a:solidFill>
                  <a:srgbClr val="993366"/>
                </a:solidFill>
              </a:rPr>
              <a:t>bidang</a:t>
            </a:r>
            <a:r>
              <a:rPr lang="en-US" sz="2200" dirty="0" smtClean="0">
                <a:solidFill>
                  <a:srgbClr val="993366"/>
                </a:solidFill>
              </a:rPr>
              <a:t> </a:t>
            </a:r>
            <a:r>
              <a:rPr lang="en-US" sz="2200" dirty="0" err="1" smtClean="0">
                <a:solidFill>
                  <a:srgbClr val="993366"/>
                </a:solidFill>
              </a:rPr>
              <a:t>tanpa</a:t>
            </a:r>
            <a:r>
              <a:rPr lang="en-US" sz="2200" dirty="0" smtClean="0">
                <a:solidFill>
                  <a:srgbClr val="993366"/>
                </a:solidFill>
              </a:rPr>
              <a:t> </a:t>
            </a:r>
            <a:r>
              <a:rPr lang="en-US" sz="2200" dirty="0" err="1" smtClean="0">
                <a:solidFill>
                  <a:srgbClr val="993366"/>
                </a:solidFill>
              </a:rPr>
              <a:t>adanya</a:t>
            </a:r>
            <a:r>
              <a:rPr lang="en-US" sz="2200" dirty="0" smtClean="0">
                <a:solidFill>
                  <a:srgbClr val="993366"/>
                </a:solidFill>
              </a:rPr>
              <a:t> </a:t>
            </a:r>
            <a:r>
              <a:rPr lang="en-US" sz="2200" dirty="0" err="1" smtClean="0">
                <a:solidFill>
                  <a:srgbClr val="993366"/>
                </a:solidFill>
              </a:rPr>
              <a:t>kerapatan</a:t>
            </a:r>
            <a:r>
              <a:rPr lang="en-US" sz="2200" dirty="0" smtClean="0">
                <a:solidFill>
                  <a:srgbClr val="993366"/>
                </a:solidFill>
              </a:rPr>
              <a:t> </a:t>
            </a:r>
            <a:r>
              <a:rPr lang="en-US" sz="2200" dirty="0" err="1" smtClean="0">
                <a:solidFill>
                  <a:srgbClr val="993366"/>
                </a:solidFill>
              </a:rPr>
              <a:t>elektron</a:t>
            </a:r>
            <a:r>
              <a:rPr lang="en-US" sz="2200" dirty="0" smtClean="0">
                <a:solidFill>
                  <a:srgbClr val="993366"/>
                </a:solidFill>
              </a:rPr>
              <a:t>).</a:t>
            </a:r>
          </a:p>
          <a:p>
            <a:pPr marL="457200" indent="-457200" algn="just" eaLnBrk="1" hangingPunct="1"/>
            <a:endParaRPr lang="en-US" sz="2200" dirty="0" smtClean="0">
              <a:solidFill>
                <a:srgbClr val="993366"/>
              </a:solidFill>
            </a:endParaRPr>
          </a:p>
        </p:txBody>
      </p:sp>
      <p:sp>
        <p:nvSpPr>
          <p:cNvPr id="61443" name="AutoShape 4">
            <a:hlinkClick r:id="" action="ppaction://hlinkshowjump?jump=nextslide" highlightClick="1"/>
          </p:cNvPr>
          <p:cNvSpPr>
            <a:spLocks noChangeArrowheads="1"/>
          </p:cNvSpPr>
          <p:nvPr/>
        </p:nvSpPr>
        <p:spPr bwMode="auto">
          <a:xfrm>
            <a:off x="7620000" y="6477000"/>
            <a:ext cx="609600" cy="304800"/>
          </a:xfrm>
          <a:prstGeom prst="actionButtonForwardNext">
            <a:avLst/>
          </a:prstGeom>
          <a:solidFill>
            <a:srgbClr val="00FF00"/>
          </a:solidFill>
          <a:ln w="9525">
            <a:noFill/>
            <a:miter lim="800000"/>
            <a:headEnd/>
            <a:tailEnd/>
          </a:ln>
        </p:spPr>
        <p:txBody>
          <a:bodyPr wrap="none" anchor="ctr"/>
          <a:lstStyle/>
          <a:p>
            <a:endParaRPr lang="id-ID"/>
          </a:p>
        </p:txBody>
      </p:sp>
      <p:sp>
        <p:nvSpPr>
          <p:cNvPr id="61444" name="AutoShape 5">
            <a:hlinkClick r:id="" action="ppaction://hlinkshowjump?jump=previousslide" highlightClick="1"/>
          </p:cNvPr>
          <p:cNvSpPr>
            <a:spLocks noChangeArrowheads="1"/>
          </p:cNvSpPr>
          <p:nvPr/>
        </p:nvSpPr>
        <p:spPr bwMode="auto">
          <a:xfrm>
            <a:off x="6934200" y="6477000"/>
            <a:ext cx="609600" cy="304800"/>
          </a:xfrm>
          <a:prstGeom prst="actionButtonBackPrevious">
            <a:avLst/>
          </a:prstGeom>
          <a:solidFill>
            <a:srgbClr val="00FF00"/>
          </a:solidFill>
          <a:ln w="9525">
            <a:noFill/>
            <a:miter lim="800000"/>
            <a:headEnd/>
            <a:tailEnd/>
          </a:ln>
        </p:spPr>
        <p:txBody>
          <a:bodyPr wrap="none" anchor="ctr"/>
          <a:lstStyle/>
          <a:p>
            <a:endParaRPr lang="id-ID"/>
          </a:p>
        </p:txBody>
      </p:sp>
      <p:sp>
        <p:nvSpPr>
          <p:cNvPr id="61445" name="AutoShape 6">
            <a:hlinkClick r:id="" action="ppaction://noaction" highlightClick="1"/>
          </p:cNvPr>
          <p:cNvSpPr>
            <a:spLocks noChangeArrowheads="1"/>
          </p:cNvSpPr>
          <p:nvPr/>
        </p:nvSpPr>
        <p:spPr bwMode="auto">
          <a:xfrm>
            <a:off x="8305800" y="6477000"/>
            <a:ext cx="762000" cy="304800"/>
          </a:xfrm>
          <a:prstGeom prst="actionButtonBlank">
            <a:avLst/>
          </a:prstGeom>
          <a:solidFill>
            <a:srgbClr val="FFCC00"/>
          </a:solidFill>
          <a:ln w="28575">
            <a:noFill/>
            <a:miter lim="800000"/>
            <a:headEnd/>
            <a:tailEnd/>
          </a:ln>
        </p:spPr>
        <p:txBody>
          <a:bodyPr wrap="none" anchor="ctr"/>
          <a:lstStyle/>
          <a:p>
            <a:pPr algn="ctr"/>
            <a:r>
              <a:rPr lang="en-US">
                <a:hlinkClick r:id="rId2" action="ppaction://hlinksldjump"/>
              </a:rPr>
              <a:t>menu</a:t>
            </a:r>
            <a:endParaRPr lang="en-US"/>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Content Placeholder 2"/>
          <p:cNvSpPr>
            <a:spLocks noGrp="1"/>
          </p:cNvSpPr>
          <p:nvPr>
            <p:ph idx="4294967295"/>
          </p:nvPr>
        </p:nvSpPr>
        <p:spPr>
          <a:xfrm>
            <a:off x="714348" y="571480"/>
            <a:ext cx="7467600" cy="5791200"/>
          </a:xfrm>
        </p:spPr>
        <p:txBody>
          <a:bodyPr/>
          <a:lstStyle/>
          <a:p>
            <a:pPr marL="457200" indent="-457200" eaLnBrk="1" hangingPunct="1">
              <a:buSzTx/>
              <a:buFontTx/>
              <a:buAutoNum type="arabicPeriod" startAt="10"/>
            </a:pPr>
            <a:r>
              <a:rPr lang="en-US" sz="2200" dirty="0" err="1" smtClean="0">
                <a:solidFill>
                  <a:srgbClr val="0000FF"/>
                </a:solidFill>
              </a:rPr>
              <a:t>Masing-masing</a:t>
            </a:r>
            <a:r>
              <a:rPr lang="en-US" sz="2200" dirty="0" smtClean="0">
                <a:solidFill>
                  <a:srgbClr val="0000FF"/>
                </a:solidFill>
              </a:rPr>
              <a:t> orbital </a:t>
            </a:r>
            <a:r>
              <a:rPr lang="en-US" sz="2200" dirty="0" err="1" smtClean="0">
                <a:solidFill>
                  <a:srgbClr val="0000FF"/>
                </a:solidFill>
              </a:rPr>
              <a:t>ini</a:t>
            </a:r>
            <a:r>
              <a:rPr lang="en-US" sz="2200" dirty="0" smtClean="0">
                <a:solidFill>
                  <a:srgbClr val="0000FF"/>
                </a:solidFill>
              </a:rPr>
              <a:t> </a:t>
            </a:r>
            <a:r>
              <a:rPr lang="en-US" sz="2200" dirty="0" err="1" smtClean="0">
                <a:solidFill>
                  <a:srgbClr val="0000FF"/>
                </a:solidFill>
              </a:rPr>
              <a:t>dapat</a:t>
            </a:r>
            <a:r>
              <a:rPr lang="en-US" sz="2200" dirty="0" smtClean="0">
                <a:solidFill>
                  <a:srgbClr val="0000FF"/>
                </a:solidFill>
              </a:rPr>
              <a:t> </a:t>
            </a:r>
            <a:r>
              <a:rPr lang="en-US" sz="2200" dirty="0" err="1" smtClean="0">
                <a:solidFill>
                  <a:srgbClr val="0000FF"/>
                </a:solidFill>
              </a:rPr>
              <a:t>berupa</a:t>
            </a:r>
            <a:r>
              <a:rPr lang="en-US" sz="2200" dirty="0" smtClean="0">
                <a:solidFill>
                  <a:srgbClr val="0000FF"/>
                </a:solidFill>
              </a:rPr>
              <a:t> orbital </a:t>
            </a:r>
            <a:r>
              <a:rPr lang="en-US" sz="2200" dirty="0" err="1" smtClean="0">
                <a:solidFill>
                  <a:srgbClr val="0000FF"/>
                </a:solidFill>
              </a:rPr>
              <a:t>ikatan</a:t>
            </a:r>
            <a:r>
              <a:rPr lang="en-US" sz="2200" dirty="0" smtClean="0">
                <a:solidFill>
                  <a:srgbClr val="0000FF"/>
                </a:solidFill>
              </a:rPr>
              <a:t> (σ </a:t>
            </a:r>
            <a:r>
              <a:rPr lang="en-US" sz="2200" dirty="0" err="1" smtClean="0">
                <a:solidFill>
                  <a:srgbClr val="0000FF"/>
                </a:solidFill>
              </a:rPr>
              <a:t>atau</a:t>
            </a:r>
            <a:r>
              <a:rPr lang="en-US" sz="2200" dirty="0" smtClean="0">
                <a:solidFill>
                  <a:srgbClr val="0000FF"/>
                </a:solidFill>
              </a:rPr>
              <a:t> π) </a:t>
            </a:r>
            <a:r>
              <a:rPr lang="en-US" sz="2200" dirty="0" err="1" smtClean="0">
                <a:solidFill>
                  <a:srgbClr val="0000FF"/>
                </a:solidFill>
              </a:rPr>
              <a:t>dan</a:t>
            </a:r>
            <a:r>
              <a:rPr lang="en-US" sz="2200" dirty="0" smtClean="0">
                <a:solidFill>
                  <a:srgbClr val="0000FF"/>
                </a:solidFill>
              </a:rPr>
              <a:t> orbital </a:t>
            </a:r>
            <a:r>
              <a:rPr lang="en-US" sz="2200" dirty="0" err="1" smtClean="0">
                <a:solidFill>
                  <a:srgbClr val="0000FF"/>
                </a:solidFill>
              </a:rPr>
              <a:t>antiikatan</a:t>
            </a:r>
            <a:r>
              <a:rPr lang="en-US" sz="2200" dirty="0" smtClean="0">
                <a:solidFill>
                  <a:srgbClr val="0000FF"/>
                </a:solidFill>
              </a:rPr>
              <a:t> (σ* </a:t>
            </a:r>
            <a:r>
              <a:rPr lang="en-US" sz="2200" dirty="0" err="1" smtClean="0">
                <a:solidFill>
                  <a:srgbClr val="0000FF"/>
                </a:solidFill>
              </a:rPr>
              <a:t>atau</a:t>
            </a:r>
            <a:r>
              <a:rPr lang="en-US" sz="2200" dirty="0" smtClean="0">
                <a:solidFill>
                  <a:srgbClr val="0000FF"/>
                </a:solidFill>
              </a:rPr>
              <a:t> π*).</a:t>
            </a:r>
          </a:p>
          <a:p>
            <a:pPr marL="457200" indent="-457200" eaLnBrk="1" hangingPunct="1">
              <a:buSzTx/>
              <a:buFontTx/>
              <a:buAutoNum type="arabicPeriod" startAt="10"/>
            </a:pPr>
            <a:r>
              <a:rPr lang="en-US" sz="2200" dirty="0" smtClean="0">
                <a:solidFill>
                  <a:srgbClr val="0000FF"/>
                </a:solidFill>
              </a:rPr>
              <a:t>Orbital </a:t>
            </a:r>
            <a:r>
              <a:rPr lang="en-US" sz="2200" dirty="0" err="1" smtClean="0">
                <a:solidFill>
                  <a:srgbClr val="0000FF"/>
                </a:solidFill>
              </a:rPr>
              <a:t>molekul</a:t>
            </a:r>
            <a:r>
              <a:rPr lang="en-US" sz="2200" dirty="0" smtClean="0">
                <a:solidFill>
                  <a:srgbClr val="0000FF"/>
                </a:solidFill>
              </a:rPr>
              <a:t> </a:t>
            </a:r>
            <a:r>
              <a:rPr lang="en-US" sz="2200" dirty="0" err="1" smtClean="0">
                <a:solidFill>
                  <a:srgbClr val="0000FF"/>
                </a:solidFill>
              </a:rPr>
              <a:t>untuk</a:t>
            </a:r>
            <a:r>
              <a:rPr lang="en-US" sz="2200" dirty="0" smtClean="0">
                <a:solidFill>
                  <a:srgbClr val="0000FF"/>
                </a:solidFill>
              </a:rPr>
              <a:t> </a:t>
            </a:r>
            <a:r>
              <a:rPr lang="en-US" sz="2200" dirty="0" err="1" smtClean="0">
                <a:solidFill>
                  <a:srgbClr val="0000FF"/>
                </a:solidFill>
              </a:rPr>
              <a:t>molekul</a:t>
            </a:r>
            <a:r>
              <a:rPr lang="en-US" sz="2200" dirty="0" smtClean="0">
                <a:solidFill>
                  <a:srgbClr val="0000FF"/>
                </a:solidFill>
              </a:rPr>
              <a:t> </a:t>
            </a:r>
            <a:r>
              <a:rPr lang="en-US" sz="2200" dirty="0" err="1" smtClean="0">
                <a:solidFill>
                  <a:srgbClr val="0000FF"/>
                </a:solidFill>
              </a:rPr>
              <a:t>diatomik</a:t>
            </a:r>
            <a:r>
              <a:rPr lang="en-US" sz="2200" dirty="0" smtClean="0">
                <a:solidFill>
                  <a:srgbClr val="0000FF"/>
                </a:solidFill>
              </a:rPr>
              <a:t> </a:t>
            </a:r>
            <a:r>
              <a:rPr lang="en-US" sz="2200" dirty="0" err="1" smtClean="0">
                <a:solidFill>
                  <a:srgbClr val="0000FF"/>
                </a:solidFill>
              </a:rPr>
              <a:t>inti</a:t>
            </a:r>
            <a:r>
              <a:rPr lang="en-US" sz="2200" dirty="0" smtClean="0">
                <a:solidFill>
                  <a:srgbClr val="0000FF"/>
                </a:solidFill>
              </a:rPr>
              <a:t> </a:t>
            </a:r>
            <a:r>
              <a:rPr lang="en-US" sz="2200" dirty="0" err="1" smtClean="0">
                <a:solidFill>
                  <a:srgbClr val="0000FF"/>
                </a:solidFill>
              </a:rPr>
              <a:t>sama</a:t>
            </a:r>
            <a:r>
              <a:rPr lang="en-US" sz="2200" dirty="0" smtClean="0">
                <a:solidFill>
                  <a:srgbClr val="0000FF"/>
                </a:solidFill>
              </a:rPr>
              <a:t> yang </a:t>
            </a:r>
            <a:r>
              <a:rPr lang="en-US" sz="2200" dirty="0" err="1" smtClean="0">
                <a:solidFill>
                  <a:srgbClr val="0000FF"/>
                </a:solidFill>
              </a:rPr>
              <a:t>terbentuk</a:t>
            </a:r>
            <a:r>
              <a:rPr lang="en-US" sz="2200" dirty="0" smtClean="0">
                <a:solidFill>
                  <a:srgbClr val="0000FF"/>
                </a:solidFill>
              </a:rPr>
              <a:t> </a:t>
            </a:r>
            <a:r>
              <a:rPr lang="en-US" sz="2200" dirty="0" err="1" smtClean="0">
                <a:solidFill>
                  <a:srgbClr val="0000FF"/>
                </a:solidFill>
              </a:rPr>
              <a:t>dari</a:t>
            </a:r>
            <a:r>
              <a:rPr lang="en-US" sz="2200" dirty="0" smtClean="0">
                <a:solidFill>
                  <a:srgbClr val="0000FF"/>
                </a:solidFill>
              </a:rPr>
              <a:t> orbital-orbital atom </a:t>
            </a:r>
            <a:r>
              <a:rPr lang="en-US" sz="2200" dirty="0" err="1" smtClean="0">
                <a:solidFill>
                  <a:srgbClr val="0000FF"/>
                </a:solidFill>
              </a:rPr>
              <a:t>dapat</a:t>
            </a:r>
            <a:r>
              <a:rPr lang="en-US" sz="2200" dirty="0" smtClean="0">
                <a:solidFill>
                  <a:srgbClr val="0000FF"/>
                </a:solidFill>
              </a:rPr>
              <a:t> </a:t>
            </a:r>
            <a:r>
              <a:rPr lang="en-US" sz="2200" dirty="0" err="1" smtClean="0">
                <a:solidFill>
                  <a:srgbClr val="0000FF"/>
                </a:solidFill>
              </a:rPr>
              <a:t>sebagai</a:t>
            </a:r>
            <a:r>
              <a:rPr lang="en-US" sz="2200" dirty="0" smtClean="0">
                <a:solidFill>
                  <a:srgbClr val="0000FF"/>
                </a:solidFill>
              </a:rPr>
              <a:t> </a:t>
            </a:r>
            <a:r>
              <a:rPr lang="en-US" sz="2200" dirty="0" err="1" smtClean="0">
                <a:solidFill>
                  <a:srgbClr val="0000FF"/>
                </a:solidFill>
              </a:rPr>
              <a:t>berikut</a:t>
            </a:r>
            <a:r>
              <a:rPr lang="en-US" sz="2200" dirty="0" smtClean="0">
                <a:solidFill>
                  <a:srgbClr val="0000FF"/>
                </a:solidFill>
              </a:rPr>
              <a:t>:</a:t>
            </a:r>
          </a:p>
          <a:p>
            <a:pPr marL="457200" indent="-457200" eaLnBrk="1" hangingPunct="1">
              <a:buSzTx/>
              <a:buFontTx/>
              <a:buNone/>
            </a:pPr>
            <a:r>
              <a:rPr lang="en-US" sz="2200" dirty="0" smtClean="0">
                <a:solidFill>
                  <a:srgbClr val="0000FF"/>
                </a:solidFill>
              </a:rPr>
              <a:t>	σ</a:t>
            </a:r>
            <a:r>
              <a:rPr lang="en-US" sz="2200" baseline="-25000" dirty="0" smtClean="0">
                <a:solidFill>
                  <a:srgbClr val="0000FF"/>
                </a:solidFill>
              </a:rPr>
              <a:t>1</a:t>
            </a:r>
            <a:r>
              <a:rPr lang="en-US" sz="2200" i="1" baseline="-25000" dirty="0" smtClean="0">
                <a:solidFill>
                  <a:srgbClr val="0000FF"/>
                </a:solidFill>
              </a:rPr>
              <a:t>s</a:t>
            </a:r>
            <a:r>
              <a:rPr lang="en-US" sz="2200" dirty="0" smtClean="0">
                <a:solidFill>
                  <a:srgbClr val="0000FF"/>
                </a:solidFill>
              </a:rPr>
              <a:t>, σ*</a:t>
            </a:r>
            <a:r>
              <a:rPr lang="en-US" sz="2200" baseline="-25000" dirty="0" smtClean="0">
                <a:solidFill>
                  <a:srgbClr val="0000FF"/>
                </a:solidFill>
              </a:rPr>
              <a:t>1</a:t>
            </a:r>
            <a:r>
              <a:rPr lang="en-US" sz="2200" i="1" baseline="-25000" dirty="0" smtClean="0">
                <a:solidFill>
                  <a:srgbClr val="0000FF"/>
                </a:solidFill>
              </a:rPr>
              <a:t>s</a:t>
            </a:r>
            <a:r>
              <a:rPr lang="en-US" sz="2200" dirty="0" smtClean="0">
                <a:solidFill>
                  <a:srgbClr val="0000FF"/>
                </a:solidFill>
              </a:rPr>
              <a:t> </a:t>
            </a:r>
            <a:r>
              <a:rPr lang="en-US" sz="2200" dirty="0" err="1" smtClean="0">
                <a:solidFill>
                  <a:srgbClr val="0000FF"/>
                </a:solidFill>
              </a:rPr>
              <a:t>terbentuk</a:t>
            </a:r>
            <a:r>
              <a:rPr lang="en-US" sz="2200" dirty="0" smtClean="0">
                <a:solidFill>
                  <a:srgbClr val="0000FF"/>
                </a:solidFill>
              </a:rPr>
              <a:t> </a:t>
            </a:r>
            <a:r>
              <a:rPr lang="en-US" sz="2200" dirty="0" err="1" smtClean="0">
                <a:solidFill>
                  <a:srgbClr val="0000FF"/>
                </a:solidFill>
              </a:rPr>
              <a:t>dari</a:t>
            </a:r>
            <a:r>
              <a:rPr lang="en-US" sz="2200" dirty="0" smtClean="0">
                <a:solidFill>
                  <a:srgbClr val="0000FF"/>
                </a:solidFill>
              </a:rPr>
              <a:t> orbital atom 1</a:t>
            </a:r>
            <a:r>
              <a:rPr lang="en-US" sz="2200" i="1" dirty="0" smtClean="0">
                <a:solidFill>
                  <a:srgbClr val="0000FF"/>
                </a:solidFill>
              </a:rPr>
              <a:t>s</a:t>
            </a:r>
            <a:r>
              <a:rPr lang="en-US" sz="2200" dirty="0" smtClean="0">
                <a:solidFill>
                  <a:srgbClr val="0000FF"/>
                </a:solidFill>
              </a:rPr>
              <a:t> </a:t>
            </a:r>
          </a:p>
          <a:p>
            <a:pPr marL="457200" indent="-457200" eaLnBrk="1" hangingPunct="1">
              <a:buSzTx/>
              <a:buFontTx/>
              <a:buNone/>
            </a:pPr>
            <a:r>
              <a:rPr lang="en-US" sz="2200" dirty="0" smtClean="0">
                <a:solidFill>
                  <a:srgbClr val="0000FF"/>
                </a:solidFill>
              </a:rPr>
              <a:t>	σ</a:t>
            </a:r>
            <a:r>
              <a:rPr lang="en-US" sz="2200" baseline="-25000" dirty="0" smtClean="0">
                <a:solidFill>
                  <a:srgbClr val="0000FF"/>
                </a:solidFill>
              </a:rPr>
              <a:t>2</a:t>
            </a:r>
            <a:r>
              <a:rPr lang="en-US" sz="2200" i="1" baseline="-25000" dirty="0" smtClean="0">
                <a:solidFill>
                  <a:srgbClr val="0000FF"/>
                </a:solidFill>
              </a:rPr>
              <a:t>s</a:t>
            </a:r>
            <a:r>
              <a:rPr lang="en-US" sz="2200" dirty="0" smtClean="0">
                <a:solidFill>
                  <a:srgbClr val="0000FF"/>
                </a:solidFill>
              </a:rPr>
              <a:t>, σ*</a:t>
            </a:r>
            <a:r>
              <a:rPr lang="en-US" sz="2200" baseline="-25000" dirty="0" smtClean="0">
                <a:solidFill>
                  <a:srgbClr val="0000FF"/>
                </a:solidFill>
              </a:rPr>
              <a:t>2</a:t>
            </a:r>
            <a:r>
              <a:rPr lang="en-US" sz="2200" i="1" baseline="-25000" dirty="0" smtClean="0">
                <a:solidFill>
                  <a:srgbClr val="0000FF"/>
                </a:solidFill>
              </a:rPr>
              <a:t>s</a:t>
            </a:r>
            <a:r>
              <a:rPr lang="en-US" sz="2200" dirty="0" smtClean="0">
                <a:solidFill>
                  <a:srgbClr val="0000FF"/>
                </a:solidFill>
              </a:rPr>
              <a:t> </a:t>
            </a:r>
            <a:r>
              <a:rPr lang="en-US" sz="2200" dirty="0" err="1" smtClean="0">
                <a:solidFill>
                  <a:srgbClr val="0000FF"/>
                </a:solidFill>
              </a:rPr>
              <a:t>terbentuk</a:t>
            </a:r>
            <a:r>
              <a:rPr lang="en-US" sz="2200" dirty="0" smtClean="0">
                <a:solidFill>
                  <a:srgbClr val="0000FF"/>
                </a:solidFill>
              </a:rPr>
              <a:t> </a:t>
            </a:r>
            <a:r>
              <a:rPr lang="en-US" sz="2200" dirty="0" err="1" smtClean="0">
                <a:solidFill>
                  <a:srgbClr val="0000FF"/>
                </a:solidFill>
              </a:rPr>
              <a:t>dari</a:t>
            </a:r>
            <a:r>
              <a:rPr lang="en-US" sz="2200" dirty="0" smtClean="0">
                <a:solidFill>
                  <a:srgbClr val="0000FF"/>
                </a:solidFill>
              </a:rPr>
              <a:t> orbital atom 2</a:t>
            </a:r>
            <a:r>
              <a:rPr lang="en-US" sz="2200" i="1" dirty="0" smtClean="0">
                <a:solidFill>
                  <a:srgbClr val="0000FF"/>
                </a:solidFill>
              </a:rPr>
              <a:t>s</a:t>
            </a:r>
            <a:endParaRPr lang="en-US" sz="2200" dirty="0" smtClean="0">
              <a:solidFill>
                <a:srgbClr val="0000FF"/>
              </a:solidFill>
            </a:endParaRPr>
          </a:p>
          <a:p>
            <a:pPr marL="457200" indent="-457200" eaLnBrk="1" hangingPunct="1">
              <a:buSzTx/>
              <a:buFontTx/>
              <a:buNone/>
            </a:pPr>
            <a:r>
              <a:rPr lang="en-US" sz="2200" dirty="0" smtClean="0">
                <a:solidFill>
                  <a:srgbClr val="0000FF"/>
                </a:solidFill>
              </a:rPr>
              <a:t>	σ</a:t>
            </a:r>
            <a:r>
              <a:rPr lang="en-US" sz="2200" baseline="-25000" dirty="0" smtClean="0">
                <a:solidFill>
                  <a:srgbClr val="0000FF"/>
                </a:solidFill>
              </a:rPr>
              <a:t>2px</a:t>
            </a:r>
            <a:r>
              <a:rPr lang="en-US" sz="2200" dirty="0" smtClean="0">
                <a:solidFill>
                  <a:srgbClr val="0000FF"/>
                </a:solidFill>
              </a:rPr>
              <a:t>, σ*</a:t>
            </a:r>
            <a:r>
              <a:rPr lang="en-US" sz="2200" baseline="-25000" dirty="0" smtClean="0">
                <a:solidFill>
                  <a:srgbClr val="0000FF"/>
                </a:solidFill>
              </a:rPr>
              <a:t>2px</a:t>
            </a:r>
            <a:r>
              <a:rPr lang="en-US" sz="2200" dirty="0" smtClean="0">
                <a:solidFill>
                  <a:srgbClr val="0000FF"/>
                </a:solidFill>
              </a:rPr>
              <a:t> </a:t>
            </a:r>
            <a:r>
              <a:rPr lang="en-US" sz="2200" dirty="0" err="1" smtClean="0">
                <a:solidFill>
                  <a:srgbClr val="0000FF"/>
                </a:solidFill>
              </a:rPr>
              <a:t>terbentuk</a:t>
            </a:r>
            <a:r>
              <a:rPr lang="en-US" sz="2200" dirty="0" smtClean="0">
                <a:solidFill>
                  <a:srgbClr val="0000FF"/>
                </a:solidFill>
              </a:rPr>
              <a:t> </a:t>
            </a:r>
            <a:r>
              <a:rPr lang="en-US" sz="2200" dirty="0" err="1" smtClean="0">
                <a:solidFill>
                  <a:srgbClr val="0000FF"/>
                </a:solidFill>
              </a:rPr>
              <a:t>dari</a:t>
            </a:r>
            <a:r>
              <a:rPr lang="en-US" sz="2200" dirty="0" smtClean="0">
                <a:solidFill>
                  <a:srgbClr val="0000FF"/>
                </a:solidFill>
              </a:rPr>
              <a:t> orbital atom 2</a:t>
            </a:r>
            <a:r>
              <a:rPr lang="en-US" sz="2200" i="1" dirty="0" smtClean="0">
                <a:solidFill>
                  <a:srgbClr val="0000FF"/>
                </a:solidFill>
              </a:rPr>
              <a:t>p</a:t>
            </a:r>
            <a:r>
              <a:rPr lang="en-US" sz="2200" i="1" baseline="-25000" dirty="0" smtClean="0">
                <a:solidFill>
                  <a:srgbClr val="0000FF"/>
                </a:solidFill>
              </a:rPr>
              <a:t>x</a:t>
            </a:r>
            <a:endParaRPr lang="en-US" sz="2200" dirty="0" smtClean="0">
              <a:solidFill>
                <a:srgbClr val="0000FF"/>
              </a:solidFill>
            </a:endParaRPr>
          </a:p>
          <a:p>
            <a:pPr marL="457200" indent="-457200" eaLnBrk="1" hangingPunct="1">
              <a:buSzTx/>
              <a:buFontTx/>
              <a:buNone/>
            </a:pPr>
            <a:r>
              <a:rPr lang="en-US" sz="2200" dirty="0" smtClean="0">
                <a:solidFill>
                  <a:srgbClr val="0000FF"/>
                </a:solidFill>
              </a:rPr>
              <a:t>	π</a:t>
            </a:r>
            <a:r>
              <a:rPr lang="en-US" sz="2200" baseline="-25000" dirty="0" smtClean="0">
                <a:solidFill>
                  <a:srgbClr val="0000FF"/>
                </a:solidFill>
              </a:rPr>
              <a:t>2py</a:t>
            </a:r>
            <a:r>
              <a:rPr lang="en-US" sz="2200" dirty="0" smtClean="0">
                <a:solidFill>
                  <a:srgbClr val="0000FF"/>
                </a:solidFill>
              </a:rPr>
              <a:t>, π*</a:t>
            </a:r>
            <a:r>
              <a:rPr lang="en-US" sz="2200" baseline="-25000" dirty="0" smtClean="0">
                <a:solidFill>
                  <a:srgbClr val="0000FF"/>
                </a:solidFill>
              </a:rPr>
              <a:t>2py</a:t>
            </a:r>
            <a:r>
              <a:rPr lang="en-US" sz="2200" dirty="0" smtClean="0">
                <a:solidFill>
                  <a:srgbClr val="0000FF"/>
                </a:solidFill>
              </a:rPr>
              <a:t> </a:t>
            </a:r>
            <a:r>
              <a:rPr lang="en-US" sz="2200" dirty="0" err="1" smtClean="0">
                <a:solidFill>
                  <a:srgbClr val="0000FF"/>
                </a:solidFill>
              </a:rPr>
              <a:t>terbentuk</a:t>
            </a:r>
            <a:r>
              <a:rPr lang="en-US" sz="2200" dirty="0" smtClean="0">
                <a:solidFill>
                  <a:srgbClr val="0000FF"/>
                </a:solidFill>
              </a:rPr>
              <a:t> </a:t>
            </a:r>
            <a:r>
              <a:rPr lang="en-US" sz="2200" dirty="0" err="1" smtClean="0">
                <a:solidFill>
                  <a:srgbClr val="0000FF"/>
                </a:solidFill>
              </a:rPr>
              <a:t>dari</a:t>
            </a:r>
            <a:r>
              <a:rPr lang="en-US" sz="2200" dirty="0" smtClean="0">
                <a:solidFill>
                  <a:srgbClr val="0000FF"/>
                </a:solidFill>
              </a:rPr>
              <a:t> orbital atom 2</a:t>
            </a:r>
            <a:r>
              <a:rPr lang="en-US" sz="2200" i="1" dirty="0" smtClean="0">
                <a:solidFill>
                  <a:srgbClr val="0000FF"/>
                </a:solidFill>
              </a:rPr>
              <a:t>p</a:t>
            </a:r>
            <a:r>
              <a:rPr lang="en-US" sz="2200" i="1" baseline="-25000" dirty="0" smtClean="0">
                <a:solidFill>
                  <a:srgbClr val="0000FF"/>
                </a:solidFill>
              </a:rPr>
              <a:t>y</a:t>
            </a:r>
            <a:endParaRPr lang="en-US" sz="2200" dirty="0" smtClean="0">
              <a:solidFill>
                <a:srgbClr val="0000FF"/>
              </a:solidFill>
            </a:endParaRPr>
          </a:p>
          <a:p>
            <a:pPr marL="457200" indent="-457200" eaLnBrk="1" hangingPunct="1">
              <a:buSzTx/>
              <a:buFontTx/>
              <a:buNone/>
            </a:pPr>
            <a:r>
              <a:rPr lang="en-US" sz="2200" dirty="0" smtClean="0">
                <a:solidFill>
                  <a:srgbClr val="0000FF"/>
                </a:solidFill>
              </a:rPr>
              <a:t>	π</a:t>
            </a:r>
            <a:r>
              <a:rPr lang="en-US" sz="2200" baseline="-25000" dirty="0" smtClean="0">
                <a:solidFill>
                  <a:srgbClr val="0000FF"/>
                </a:solidFill>
              </a:rPr>
              <a:t>2pz</a:t>
            </a:r>
            <a:r>
              <a:rPr lang="en-US" sz="2200" dirty="0" smtClean="0">
                <a:solidFill>
                  <a:srgbClr val="0000FF"/>
                </a:solidFill>
              </a:rPr>
              <a:t>, π*</a:t>
            </a:r>
            <a:r>
              <a:rPr lang="en-US" sz="2200" baseline="-25000" dirty="0" smtClean="0">
                <a:solidFill>
                  <a:srgbClr val="0000FF"/>
                </a:solidFill>
              </a:rPr>
              <a:t>2pz</a:t>
            </a:r>
            <a:r>
              <a:rPr lang="en-US" sz="2200" dirty="0" smtClean="0">
                <a:solidFill>
                  <a:srgbClr val="0000FF"/>
                </a:solidFill>
              </a:rPr>
              <a:t> </a:t>
            </a:r>
            <a:r>
              <a:rPr lang="en-US" sz="2200" dirty="0" err="1" smtClean="0">
                <a:solidFill>
                  <a:srgbClr val="0000FF"/>
                </a:solidFill>
              </a:rPr>
              <a:t>terbentuk</a:t>
            </a:r>
            <a:r>
              <a:rPr lang="en-US" sz="2200" dirty="0" smtClean="0">
                <a:solidFill>
                  <a:srgbClr val="0000FF"/>
                </a:solidFill>
              </a:rPr>
              <a:t> </a:t>
            </a:r>
            <a:r>
              <a:rPr lang="en-US" sz="2200" dirty="0" err="1" smtClean="0">
                <a:solidFill>
                  <a:srgbClr val="0000FF"/>
                </a:solidFill>
              </a:rPr>
              <a:t>dari</a:t>
            </a:r>
            <a:r>
              <a:rPr lang="en-US" sz="2200" dirty="0" smtClean="0">
                <a:solidFill>
                  <a:srgbClr val="0000FF"/>
                </a:solidFill>
              </a:rPr>
              <a:t> orbital atom 2</a:t>
            </a:r>
            <a:r>
              <a:rPr lang="en-US" sz="2200" i="1" dirty="0" smtClean="0">
                <a:solidFill>
                  <a:srgbClr val="0000FF"/>
                </a:solidFill>
              </a:rPr>
              <a:t>pz</a:t>
            </a:r>
            <a:endParaRPr lang="en-US" sz="2200" dirty="0" smtClean="0">
              <a:solidFill>
                <a:srgbClr val="0000FF"/>
              </a:solidFill>
            </a:endParaRPr>
          </a:p>
          <a:p>
            <a:pPr marL="457200" indent="-457200" eaLnBrk="1" hangingPunct="1">
              <a:buSzTx/>
              <a:buFontTx/>
              <a:buAutoNum type="arabicPeriod" startAt="12"/>
            </a:pPr>
            <a:r>
              <a:rPr lang="en-US" sz="2200" dirty="0" err="1" smtClean="0">
                <a:solidFill>
                  <a:srgbClr val="0000FF"/>
                </a:solidFill>
              </a:rPr>
              <a:t>Urutan</a:t>
            </a:r>
            <a:r>
              <a:rPr lang="en-US" sz="2200" dirty="0" smtClean="0">
                <a:solidFill>
                  <a:srgbClr val="0000FF"/>
                </a:solidFill>
              </a:rPr>
              <a:t> </a:t>
            </a:r>
            <a:r>
              <a:rPr lang="en-US" sz="2200" dirty="0" err="1" smtClean="0">
                <a:solidFill>
                  <a:srgbClr val="0000FF"/>
                </a:solidFill>
              </a:rPr>
              <a:t>kekuatan</a:t>
            </a:r>
            <a:r>
              <a:rPr lang="en-US" sz="2200" dirty="0" smtClean="0">
                <a:solidFill>
                  <a:srgbClr val="0000FF"/>
                </a:solidFill>
              </a:rPr>
              <a:t> </a:t>
            </a:r>
            <a:r>
              <a:rPr lang="en-US" sz="2200" dirty="0" err="1" smtClean="0">
                <a:solidFill>
                  <a:srgbClr val="0000FF"/>
                </a:solidFill>
              </a:rPr>
              <a:t>tingkat</a:t>
            </a:r>
            <a:r>
              <a:rPr lang="en-US" sz="2200" dirty="0" smtClean="0">
                <a:solidFill>
                  <a:srgbClr val="0000FF"/>
                </a:solidFill>
              </a:rPr>
              <a:t> </a:t>
            </a:r>
            <a:r>
              <a:rPr lang="en-US" sz="2200" dirty="0" err="1" smtClean="0">
                <a:solidFill>
                  <a:srgbClr val="0000FF"/>
                </a:solidFill>
              </a:rPr>
              <a:t>energi</a:t>
            </a:r>
            <a:r>
              <a:rPr lang="en-US" sz="2200" dirty="0" smtClean="0">
                <a:solidFill>
                  <a:srgbClr val="0000FF"/>
                </a:solidFill>
              </a:rPr>
              <a:t> </a:t>
            </a:r>
            <a:r>
              <a:rPr lang="en-US" sz="2200" dirty="0" err="1" smtClean="0">
                <a:solidFill>
                  <a:srgbClr val="0000FF"/>
                </a:solidFill>
              </a:rPr>
              <a:t>dari</a:t>
            </a:r>
            <a:r>
              <a:rPr lang="en-US" sz="2200" dirty="0" smtClean="0">
                <a:solidFill>
                  <a:srgbClr val="0000FF"/>
                </a:solidFill>
              </a:rPr>
              <a:t> orbital-orbital </a:t>
            </a:r>
            <a:r>
              <a:rPr lang="en-US" sz="2200" dirty="0" err="1" smtClean="0">
                <a:solidFill>
                  <a:srgbClr val="0000FF"/>
                </a:solidFill>
              </a:rPr>
              <a:t>molekul</a:t>
            </a:r>
            <a:r>
              <a:rPr lang="en-US" sz="2200" dirty="0" smtClean="0">
                <a:solidFill>
                  <a:srgbClr val="0000FF"/>
                </a:solidFill>
              </a:rPr>
              <a:t> </a:t>
            </a:r>
            <a:r>
              <a:rPr lang="en-US" sz="2200" dirty="0" err="1" smtClean="0">
                <a:solidFill>
                  <a:srgbClr val="0000FF"/>
                </a:solidFill>
              </a:rPr>
              <a:t>mulai</a:t>
            </a:r>
            <a:r>
              <a:rPr lang="en-US" sz="2200" dirty="0" smtClean="0">
                <a:solidFill>
                  <a:srgbClr val="0000FF"/>
                </a:solidFill>
              </a:rPr>
              <a:t> </a:t>
            </a:r>
            <a:r>
              <a:rPr lang="en-US" sz="2200" dirty="0" err="1" smtClean="0">
                <a:solidFill>
                  <a:srgbClr val="0000FF"/>
                </a:solidFill>
              </a:rPr>
              <a:t>dari</a:t>
            </a:r>
            <a:r>
              <a:rPr lang="en-US" sz="2200" dirty="0" smtClean="0">
                <a:solidFill>
                  <a:srgbClr val="0000FF"/>
                </a:solidFill>
              </a:rPr>
              <a:t> </a:t>
            </a:r>
            <a:r>
              <a:rPr lang="en-US" sz="2200" dirty="0" err="1" smtClean="0">
                <a:solidFill>
                  <a:srgbClr val="0000FF"/>
                </a:solidFill>
              </a:rPr>
              <a:t>tingkat</a:t>
            </a:r>
            <a:r>
              <a:rPr lang="en-US" sz="2200" dirty="0" smtClean="0">
                <a:solidFill>
                  <a:srgbClr val="0000FF"/>
                </a:solidFill>
              </a:rPr>
              <a:t> </a:t>
            </a:r>
            <a:r>
              <a:rPr lang="en-US" sz="2200" dirty="0" err="1" smtClean="0">
                <a:solidFill>
                  <a:srgbClr val="0000FF"/>
                </a:solidFill>
              </a:rPr>
              <a:t>energi</a:t>
            </a:r>
            <a:r>
              <a:rPr lang="en-US" sz="2200" dirty="0" smtClean="0">
                <a:solidFill>
                  <a:srgbClr val="0000FF"/>
                </a:solidFill>
              </a:rPr>
              <a:t> </a:t>
            </a:r>
            <a:r>
              <a:rPr lang="en-US" sz="2200" dirty="0" err="1" smtClean="0">
                <a:solidFill>
                  <a:srgbClr val="0000FF"/>
                </a:solidFill>
              </a:rPr>
              <a:t>terendah</a:t>
            </a:r>
            <a:r>
              <a:rPr lang="en-US" sz="2200" dirty="0" smtClean="0">
                <a:solidFill>
                  <a:srgbClr val="0000FF"/>
                </a:solidFill>
              </a:rPr>
              <a:t> </a:t>
            </a:r>
            <a:r>
              <a:rPr lang="en-US" sz="2200" dirty="0" err="1" smtClean="0">
                <a:solidFill>
                  <a:srgbClr val="0000FF"/>
                </a:solidFill>
              </a:rPr>
              <a:t>adalah</a:t>
            </a:r>
            <a:r>
              <a:rPr lang="en-US" sz="2200" dirty="0" smtClean="0">
                <a:solidFill>
                  <a:srgbClr val="0000FF"/>
                </a:solidFill>
              </a:rPr>
              <a:t>:</a:t>
            </a:r>
          </a:p>
          <a:p>
            <a:pPr marL="457200" indent="-457200" eaLnBrk="1" hangingPunct="1">
              <a:buFontTx/>
              <a:buNone/>
            </a:pPr>
            <a:r>
              <a:rPr lang="en-US" sz="2200" dirty="0" smtClean="0">
                <a:solidFill>
                  <a:srgbClr val="0000FF"/>
                </a:solidFill>
              </a:rPr>
              <a:t>	σ</a:t>
            </a:r>
            <a:r>
              <a:rPr lang="en-US" sz="2200" baseline="-25000" dirty="0" smtClean="0">
                <a:solidFill>
                  <a:srgbClr val="0000FF"/>
                </a:solidFill>
              </a:rPr>
              <a:t>1</a:t>
            </a:r>
            <a:r>
              <a:rPr lang="en-US" sz="2200" i="1" baseline="-25000" dirty="0" smtClean="0">
                <a:solidFill>
                  <a:srgbClr val="0000FF"/>
                </a:solidFill>
              </a:rPr>
              <a:t>s</a:t>
            </a:r>
            <a:r>
              <a:rPr lang="en-US" sz="2200" dirty="0" smtClean="0">
                <a:solidFill>
                  <a:srgbClr val="0000FF"/>
                </a:solidFill>
              </a:rPr>
              <a:t> &lt; σ*</a:t>
            </a:r>
            <a:r>
              <a:rPr lang="en-US" sz="2200" baseline="-25000" dirty="0" smtClean="0">
                <a:solidFill>
                  <a:srgbClr val="0000FF"/>
                </a:solidFill>
              </a:rPr>
              <a:t>1</a:t>
            </a:r>
            <a:r>
              <a:rPr lang="en-US" sz="2200" i="1" baseline="-25000" dirty="0" smtClean="0">
                <a:solidFill>
                  <a:srgbClr val="0000FF"/>
                </a:solidFill>
              </a:rPr>
              <a:t>s</a:t>
            </a:r>
            <a:r>
              <a:rPr lang="en-US" sz="2200" dirty="0" smtClean="0">
                <a:solidFill>
                  <a:srgbClr val="0000FF"/>
                </a:solidFill>
              </a:rPr>
              <a:t> &lt; σ</a:t>
            </a:r>
            <a:r>
              <a:rPr lang="en-US" sz="2200" baseline="-25000" dirty="0" smtClean="0">
                <a:solidFill>
                  <a:srgbClr val="0000FF"/>
                </a:solidFill>
              </a:rPr>
              <a:t>2</a:t>
            </a:r>
            <a:r>
              <a:rPr lang="en-US" sz="2200" i="1" baseline="-25000" dirty="0" smtClean="0">
                <a:solidFill>
                  <a:srgbClr val="0000FF"/>
                </a:solidFill>
              </a:rPr>
              <a:t>s</a:t>
            </a:r>
            <a:r>
              <a:rPr lang="en-US" sz="2200" dirty="0" smtClean="0">
                <a:solidFill>
                  <a:srgbClr val="0000FF"/>
                </a:solidFill>
              </a:rPr>
              <a:t> &lt; σ*</a:t>
            </a:r>
            <a:r>
              <a:rPr lang="en-US" sz="2200" baseline="-25000" dirty="0" smtClean="0">
                <a:solidFill>
                  <a:srgbClr val="0000FF"/>
                </a:solidFill>
              </a:rPr>
              <a:t>2</a:t>
            </a:r>
            <a:r>
              <a:rPr lang="en-US" sz="2200" i="1" baseline="-25000" dirty="0" smtClean="0">
                <a:solidFill>
                  <a:srgbClr val="0000FF"/>
                </a:solidFill>
              </a:rPr>
              <a:t>s</a:t>
            </a:r>
            <a:r>
              <a:rPr lang="en-US" sz="2200" dirty="0" smtClean="0">
                <a:solidFill>
                  <a:srgbClr val="0000FF"/>
                </a:solidFill>
              </a:rPr>
              <a:t> &lt; σ</a:t>
            </a:r>
            <a:r>
              <a:rPr lang="en-US" sz="2200" baseline="-25000" dirty="0" smtClean="0">
                <a:solidFill>
                  <a:srgbClr val="0000FF"/>
                </a:solidFill>
              </a:rPr>
              <a:t>2</a:t>
            </a:r>
            <a:r>
              <a:rPr lang="en-US" sz="2200" i="1" baseline="-25000" dirty="0" smtClean="0">
                <a:solidFill>
                  <a:srgbClr val="0000FF"/>
                </a:solidFill>
              </a:rPr>
              <a:t>px</a:t>
            </a:r>
            <a:r>
              <a:rPr lang="en-US" sz="2200" dirty="0" smtClean="0">
                <a:solidFill>
                  <a:srgbClr val="0000FF"/>
                </a:solidFill>
              </a:rPr>
              <a:t> &lt; π</a:t>
            </a:r>
            <a:r>
              <a:rPr lang="en-US" sz="2200" baseline="-25000" dirty="0" smtClean="0">
                <a:solidFill>
                  <a:srgbClr val="0000FF"/>
                </a:solidFill>
              </a:rPr>
              <a:t>2</a:t>
            </a:r>
            <a:r>
              <a:rPr lang="en-US" sz="2200" i="1" baseline="-25000" dirty="0" smtClean="0">
                <a:solidFill>
                  <a:srgbClr val="0000FF"/>
                </a:solidFill>
              </a:rPr>
              <a:t>py</a:t>
            </a:r>
            <a:r>
              <a:rPr lang="en-US" sz="2200" dirty="0" smtClean="0">
                <a:solidFill>
                  <a:srgbClr val="0000FF"/>
                </a:solidFill>
              </a:rPr>
              <a:t> =  π</a:t>
            </a:r>
            <a:r>
              <a:rPr lang="en-US" sz="2200" baseline="-25000" dirty="0" smtClean="0">
                <a:solidFill>
                  <a:srgbClr val="0000FF"/>
                </a:solidFill>
              </a:rPr>
              <a:t>2</a:t>
            </a:r>
            <a:r>
              <a:rPr lang="en-US" sz="2200" i="1" baseline="-25000" dirty="0" smtClean="0">
                <a:solidFill>
                  <a:srgbClr val="0000FF"/>
                </a:solidFill>
              </a:rPr>
              <a:t>pz</a:t>
            </a:r>
            <a:r>
              <a:rPr lang="en-US" sz="2200" dirty="0" smtClean="0">
                <a:solidFill>
                  <a:srgbClr val="0000FF"/>
                </a:solidFill>
              </a:rPr>
              <a:t> &lt; π*</a:t>
            </a:r>
            <a:r>
              <a:rPr lang="en-US" sz="2200" baseline="-25000" dirty="0" smtClean="0">
                <a:solidFill>
                  <a:srgbClr val="0000FF"/>
                </a:solidFill>
              </a:rPr>
              <a:t>2</a:t>
            </a:r>
            <a:r>
              <a:rPr lang="en-US" sz="2200" i="1" baseline="-25000" dirty="0" smtClean="0">
                <a:solidFill>
                  <a:srgbClr val="0000FF"/>
                </a:solidFill>
              </a:rPr>
              <a:t>py</a:t>
            </a:r>
            <a:r>
              <a:rPr lang="en-US" sz="2200" dirty="0" smtClean="0">
                <a:solidFill>
                  <a:srgbClr val="0000FF"/>
                </a:solidFill>
              </a:rPr>
              <a:t> = π*</a:t>
            </a:r>
            <a:r>
              <a:rPr lang="en-US" sz="2200" baseline="-25000" dirty="0" smtClean="0">
                <a:solidFill>
                  <a:srgbClr val="0000FF"/>
                </a:solidFill>
              </a:rPr>
              <a:t>2</a:t>
            </a:r>
            <a:r>
              <a:rPr lang="en-US" sz="2200" i="1" baseline="-25000" dirty="0" smtClean="0">
                <a:solidFill>
                  <a:srgbClr val="0000FF"/>
                </a:solidFill>
              </a:rPr>
              <a:t>pz</a:t>
            </a:r>
            <a:r>
              <a:rPr lang="en-US" sz="2200" dirty="0" smtClean="0">
                <a:solidFill>
                  <a:srgbClr val="0000FF"/>
                </a:solidFill>
              </a:rPr>
              <a:t> &lt; σ*</a:t>
            </a:r>
            <a:r>
              <a:rPr lang="en-US" sz="2200" baseline="-25000" dirty="0" smtClean="0">
                <a:solidFill>
                  <a:srgbClr val="0000FF"/>
                </a:solidFill>
              </a:rPr>
              <a:t>2</a:t>
            </a:r>
            <a:r>
              <a:rPr lang="en-US" sz="2200" i="1" baseline="-25000" dirty="0" smtClean="0">
                <a:solidFill>
                  <a:srgbClr val="0000FF"/>
                </a:solidFill>
              </a:rPr>
              <a:t>px</a:t>
            </a:r>
            <a:r>
              <a:rPr lang="en-US" sz="2200" dirty="0" smtClean="0">
                <a:solidFill>
                  <a:srgbClr val="0000FF"/>
                </a:solidFill>
              </a:rPr>
              <a:t> </a:t>
            </a:r>
          </a:p>
        </p:txBody>
      </p:sp>
      <p:sp>
        <p:nvSpPr>
          <p:cNvPr id="62467" name="AutoShape 4">
            <a:hlinkClick r:id="" action="ppaction://hlinkshowjump?jump=nextslide" highlightClick="1"/>
          </p:cNvPr>
          <p:cNvSpPr>
            <a:spLocks noChangeArrowheads="1"/>
          </p:cNvSpPr>
          <p:nvPr/>
        </p:nvSpPr>
        <p:spPr bwMode="auto">
          <a:xfrm>
            <a:off x="7620000" y="6477000"/>
            <a:ext cx="609600" cy="304800"/>
          </a:xfrm>
          <a:prstGeom prst="actionButtonForwardNext">
            <a:avLst/>
          </a:prstGeom>
          <a:solidFill>
            <a:srgbClr val="00FF00"/>
          </a:solidFill>
          <a:ln w="9525">
            <a:noFill/>
            <a:miter lim="800000"/>
            <a:headEnd/>
            <a:tailEnd/>
          </a:ln>
        </p:spPr>
        <p:txBody>
          <a:bodyPr wrap="none" anchor="ctr"/>
          <a:lstStyle/>
          <a:p>
            <a:endParaRPr lang="id-ID"/>
          </a:p>
        </p:txBody>
      </p:sp>
      <p:sp>
        <p:nvSpPr>
          <p:cNvPr id="62468" name="AutoShape 5">
            <a:hlinkClick r:id="" action="ppaction://hlinkshowjump?jump=previousslide" highlightClick="1"/>
          </p:cNvPr>
          <p:cNvSpPr>
            <a:spLocks noChangeArrowheads="1"/>
          </p:cNvSpPr>
          <p:nvPr/>
        </p:nvSpPr>
        <p:spPr bwMode="auto">
          <a:xfrm>
            <a:off x="6934200" y="6477000"/>
            <a:ext cx="609600" cy="304800"/>
          </a:xfrm>
          <a:prstGeom prst="actionButtonBackPrevious">
            <a:avLst/>
          </a:prstGeom>
          <a:solidFill>
            <a:srgbClr val="00FF00"/>
          </a:solidFill>
          <a:ln w="9525">
            <a:noFill/>
            <a:miter lim="800000"/>
            <a:headEnd/>
            <a:tailEnd/>
          </a:ln>
        </p:spPr>
        <p:txBody>
          <a:bodyPr wrap="none" anchor="ctr"/>
          <a:lstStyle/>
          <a:p>
            <a:endParaRPr lang="id-ID"/>
          </a:p>
        </p:txBody>
      </p:sp>
      <p:sp>
        <p:nvSpPr>
          <p:cNvPr id="62469" name="AutoShape 6">
            <a:hlinkClick r:id="" action="ppaction://noaction" highlightClick="1"/>
          </p:cNvPr>
          <p:cNvSpPr>
            <a:spLocks noChangeArrowheads="1"/>
          </p:cNvSpPr>
          <p:nvPr/>
        </p:nvSpPr>
        <p:spPr bwMode="auto">
          <a:xfrm>
            <a:off x="8305800" y="6477000"/>
            <a:ext cx="762000" cy="304800"/>
          </a:xfrm>
          <a:prstGeom prst="actionButtonBlank">
            <a:avLst/>
          </a:prstGeom>
          <a:solidFill>
            <a:srgbClr val="FFCC00"/>
          </a:solidFill>
          <a:ln w="28575">
            <a:noFill/>
            <a:miter lim="800000"/>
            <a:headEnd/>
            <a:tailEnd/>
          </a:ln>
        </p:spPr>
        <p:txBody>
          <a:bodyPr wrap="none" anchor="ctr"/>
          <a:lstStyle/>
          <a:p>
            <a:pPr algn="ctr"/>
            <a:r>
              <a:rPr lang="en-US">
                <a:hlinkClick r:id="rId2" action="ppaction://hlinksldjump"/>
              </a:rPr>
              <a:t>menu</a:t>
            </a:r>
            <a:endParaRPr lang="en-US"/>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idx="4294967295"/>
          </p:nvPr>
        </p:nvSpPr>
        <p:spPr>
          <a:xfrm>
            <a:off x="1428728" y="0"/>
            <a:ext cx="7162800" cy="609600"/>
          </a:xfrm>
        </p:spPr>
        <p:txBody>
          <a:bodyPr lIns="0" rIns="0" bIns="0" anchor="b"/>
          <a:lstStyle/>
          <a:p>
            <a:pPr eaLnBrk="1" hangingPunct="1"/>
            <a:r>
              <a:rPr lang="en-US" sz="2100" dirty="0" smtClean="0">
                <a:latin typeface="Times New Roman" pitchFamily="18" charset="0"/>
                <a:cs typeface="Times New Roman" pitchFamily="18" charset="0"/>
              </a:rPr>
              <a:t>Diagram </a:t>
            </a:r>
            <a:r>
              <a:rPr lang="en-US" sz="2100" dirty="0" err="1" smtClean="0">
                <a:latin typeface="Times New Roman" pitchFamily="18" charset="0"/>
                <a:cs typeface="Times New Roman" pitchFamily="18" charset="0"/>
              </a:rPr>
              <a:t>tingkat</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energi</a:t>
            </a:r>
            <a:r>
              <a:rPr lang="en-US" sz="2100" dirty="0" smtClean="0">
                <a:latin typeface="Times New Roman" pitchFamily="18" charset="0"/>
                <a:cs typeface="Times New Roman" pitchFamily="18" charset="0"/>
              </a:rPr>
              <a:t> orbital </a:t>
            </a:r>
            <a:r>
              <a:rPr lang="en-US" sz="2100" dirty="0" err="1" smtClean="0">
                <a:latin typeface="Times New Roman" pitchFamily="18" charset="0"/>
                <a:cs typeface="Times New Roman" pitchFamily="18" charset="0"/>
              </a:rPr>
              <a:t>molekul</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diatomik</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inti</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sama</a:t>
            </a:r>
            <a:endParaRPr lang="en-US" sz="2100" dirty="0" smtClean="0">
              <a:latin typeface="Times New Roman" pitchFamily="18" charset="0"/>
              <a:cs typeface="Times New Roman" pitchFamily="18" charset="0"/>
            </a:endParaRPr>
          </a:p>
        </p:txBody>
      </p:sp>
      <p:pic>
        <p:nvPicPr>
          <p:cNvPr id="63491" name="Content Placeholder 3" descr="10.bmp"/>
          <p:cNvPicPr>
            <a:picLocks noGrp="1" noChangeAspect="1"/>
          </p:cNvPicPr>
          <p:nvPr>
            <p:ph idx="4294967295"/>
          </p:nvPr>
        </p:nvPicPr>
        <p:blipFill>
          <a:blip r:embed="rId2"/>
          <a:srcRect/>
          <a:stretch>
            <a:fillRect/>
          </a:stretch>
        </p:blipFill>
        <p:spPr>
          <a:xfrm>
            <a:off x="2643174" y="928670"/>
            <a:ext cx="5029200" cy="5715000"/>
          </a:xfrm>
        </p:spPr>
      </p:pic>
      <p:sp>
        <p:nvSpPr>
          <p:cNvPr id="63492" name="Text Box 5"/>
          <p:cNvSpPr txBox="1">
            <a:spLocks noChangeArrowheads="1"/>
          </p:cNvSpPr>
          <p:nvPr/>
        </p:nvSpPr>
        <p:spPr bwMode="auto">
          <a:xfrm>
            <a:off x="2786050" y="5572140"/>
            <a:ext cx="533400" cy="366713"/>
          </a:xfrm>
          <a:prstGeom prst="rect">
            <a:avLst/>
          </a:prstGeom>
          <a:solidFill>
            <a:srgbClr val="008000"/>
          </a:solidFill>
          <a:ln w="9525">
            <a:noFill/>
            <a:miter lim="800000"/>
            <a:headEnd/>
            <a:tailEnd/>
          </a:ln>
        </p:spPr>
        <p:txBody>
          <a:bodyPr>
            <a:spAutoFit/>
          </a:bodyPr>
          <a:lstStyle/>
          <a:p>
            <a:pPr>
              <a:spcBef>
                <a:spcPct val="50000"/>
              </a:spcBef>
            </a:pPr>
            <a:r>
              <a:rPr lang="en-US">
                <a:solidFill>
                  <a:srgbClr val="FFFF00"/>
                </a:solidFill>
              </a:rPr>
              <a:t>1s</a:t>
            </a:r>
          </a:p>
        </p:txBody>
      </p:sp>
      <p:sp>
        <p:nvSpPr>
          <p:cNvPr id="63493" name="Text Box 6"/>
          <p:cNvSpPr txBox="1">
            <a:spLocks noChangeArrowheads="1"/>
          </p:cNvSpPr>
          <p:nvPr/>
        </p:nvSpPr>
        <p:spPr bwMode="auto">
          <a:xfrm>
            <a:off x="6629400" y="5638800"/>
            <a:ext cx="533400" cy="366713"/>
          </a:xfrm>
          <a:prstGeom prst="rect">
            <a:avLst/>
          </a:prstGeom>
          <a:solidFill>
            <a:srgbClr val="008000"/>
          </a:solidFill>
          <a:ln w="9525">
            <a:noFill/>
            <a:miter lim="800000"/>
            <a:headEnd/>
            <a:tailEnd/>
          </a:ln>
        </p:spPr>
        <p:txBody>
          <a:bodyPr>
            <a:spAutoFit/>
          </a:bodyPr>
          <a:lstStyle/>
          <a:p>
            <a:pPr>
              <a:spcBef>
                <a:spcPct val="50000"/>
              </a:spcBef>
            </a:pPr>
            <a:r>
              <a:rPr lang="en-US">
                <a:solidFill>
                  <a:srgbClr val="FFFF00"/>
                </a:solidFill>
              </a:rPr>
              <a:t>1s</a:t>
            </a:r>
          </a:p>
        </p:txBody>
      </p:sp>
      <p:sp>
        <p:nvSpPr>
          <p:cNvPr id="63494" name="Text Box 7"/>
          <p:cNvSpPr txBox="1">
            <a:spLocks noChangeArrowheads="1"/>
          </p:cNvSpPr>
          <p:nvPr/>
        </p:nvSpPr>
        <p:spPr bwMode="auto">
          <a:xfrm>
            <a:off x="4648200" y="5105400"/>
            <a:ext cx="762000" cy="366713"/>
          </a:xfrm>
          <a:prstGeom prst="rect">
            <a:avLst/>
          </a:prstGeom>
          <a:solidFill>
            <a:srgbClr val="008000"/>
          </a:solidFill>
          <a:ln w="9525">
            <a:noFill/>
            <a:miter lim="800000"/>
            <a:headEnd/>
            <a:tailEnd/>
          </a:ln>
        </p:spPr>
        <p:txBody>
          <a:bodyPr>
            <a:spAutoFit/>
          </a:bodyPr>
          <a:lstStyle/>
          <a:p>
            <a:pPr algn="ctr">
              <a:spcBef>
                <a:spcPct val="50000"/>
              </a:spcBef>
            </a:pPr>
            <a:r>
              <a:rPr lang="el-GR">
                <a:solidFill>
                  <a:srgbClr val="FFFF00"/>
                </a:solidFill>
                <a:cs typeface="Arial" charset="0"/>
              </a:rPr>
              <a:t>σ</a:t>
            </a:r>
            <a:r>
              <a:rPr lang="en-US">
                <a:solidFill>
                  <a:srgbClr val="FFFF00"/>
                </a:solidFill>
                <a:cs typeface="Arial" charset="0"/>
              </a:rPr>
              <a:t>*1s</a:t>
            </a:r>
            <a:endParaRPr lang="el-GR">
              <a:solidFill>
                <a:srgbClr val="FFFF00"/>
              </a:solidFill>
              <a:cs typeface="Arial" charset="0"/>
            </a:endParaRPr>
          </a:p>
        </p:txBody>
      </p:sp>
      <p:sp>
        <p:nvSpPr>
          <p:cNvPr id="63495" name="Text Box 9"/>
          <p:cNvSpPr txBox="1">
            <a:spLocks noChangeArrowheads="1"/>
          </p:cNvSpPr>
          <p:nvPr/>
        </p:nvSpPr>
        <p:spPr bwMode="auto">
          <a:xfrm>
            <a:off x="4648200" y="6110288"/>
            <a:ext cx="762000" cy="366712"/>
          </a:xfrm>
          <a:prstGeom prst="rect">
            <a:avLst/>
          </a:prstGeom>
          <a:solidFill>
            <a:srgbClr val="008000"/>
          </a:solidFill>
          <a:ln w="9525">
            <a:noFill/>
            <a:miter lim="800000"/>
            <a:headEnd/>
            <a:tailEnd/>
          </a:ln>
        </p:spPr>
        <p:txBody>
          <a:bodyPr>
            <a:spAutoFit/>
          </a:bodyPr>
          <a:lstStyle/>
          <a:p>
            <a:pPr algn="ctr">
              <a:spcBef>
                <a:spcPct val="50000"/>
              </a:spcBef>
            </a:pPr>
            <a:r>
              <a:rPr lang="el-GR">
                <a:solidFill>
                  <a:srgbClr val="FFFF00"/>
                </a:solidFill>
                <a:cs typeface="Arial" charset="0"/>
              </a:rPr>
              <a:t>σ</a:t>
            </a:r>
            <a:r>
              <a:rPr lang="en-US">
                <a:solidFill>
                  <a:srgbClr val="FFFF00"/>
                </a:solidFill>
                <a:cs typeface="Arial" charset="0"/>
              </a:rPr>
              <a:t>1s</a:t>
            </a:r>
            <a:endParaRPr lang="el-GR">
              <a:solidFill>
                <a:srgbClr val="FFFF00"/>
              </a:solidFill>
              <a:cs typeface="Arial" charset="0"/>
            </a:endParaRPr>
          </a:p>
        </p:txBody>
      </p:sp>
      <p:sp>
        <p:nvSpPr>
          <p:cNvPr id="63496" name="AutoShape 10">
            <a:hlinkClick r:id="" action="ppaction://hlinkshowjump?jump=nextslide" highlightClick="1"/>
          </p:cNvPr>
          <p:cNvSpPr>
            <a:spLocks noChangeArrowheads="1"/>
          </p:cNvSpPr>
          <p:nvPr/>
        </p:nvSpPr>
        <p:spPr bwMode="auto">
          <a:xfrm>
            <a:off x="7620000" y="6477000"/>
            <a:ext cx="609600" cy="304800"/>
          </a:xfrm>
          <a:prstGeom prst="actionButtonForwardNext">
            <a:avLst/>
          </a:prstGeom>
          <a:solidFill>
            <a:srgbClr val="00FF00"/>
          </a:solidFill>
          <a:ln w="9525">
            <a:noFill/>
            <a:miter lim="800000"/>
            <a:headEnd/>
            <a:tailEnd/>
          </a:ln>
        </p:spPr>
        <p:txBody>
          <a:bodyPr wrap="none" anchor="ctr"/>
          <a:lstStyle/>
          <a:p>
            <a:endParaRPr lang="id-ID"/>
          </a:p>
        </p:txBody>
      </p:sp>
      <p:sp>
        <p:nvSpPr>
          <p:cNvPr id="63497" name="AutoShape 11">
            <a:hlinkClick r:id="" action="ppaction://hlinkshowjump?jump=previousslide" highlightClick="1"/>
          </p:cNvPr>
          <p:cNvSpPr>
            <a:spLocks noChangeArrowheads="1"/>
          </p:cNvSpPr>
          <p:nvPr/>
        </p:nvSpPr>
        <p:spPr bwMode="auto">
          <a:xfrm>
            <a:off x="6934200" y="6477000"/>
            <a:ext cx="609600" cy="304800"/>
          </a:xfrm>
          <a:prstGeom prst="actionButtonBackPrevious">
            <a:avLst/>
          </a:prstGeom>
          <a:solidFill>
            <a:srgbClr val="00FF00"/>
          </a:solidFill>
          <a:ln w="9525">
            <a:noFill/>
            <a:miter lim="800000"/>
            <a:headEnd/>
            <a:tailEnd/>
          </a:ln>
        </p:spPr>
        <p:txBody>
          <a:bodyPr wrap="none" anchor="ctr"/>
          <a:lstStyle/>
          <a:p>
            <a:endParaRPr lang="id-ID"/>
          </a:p>
        </p:txBody>
      </p:sp>
      <p:sp>
        <p:nvSpPr>
          <p:cNvPr id="63498" name="AutoShape 12">
            <a:hlinkClick r:id="" action="ppaction://noaction" highlightClick="1"/>
          </p:cNvPr>
          <p:cNvSpPr>
            <a:spLocks noChangeArrowheads="1"/>
          </p:cNvSpPr>
          <p:nvPr/>
        </p:nvSpPr>
        <p:spPr bwMode="auto">
          <a:xfrm>
            <a:off x="8305800" y="6477000"/>
            <a:ext cx="762000" cy="304800"/>
          </a:xfrm>
          <a:prstGeom prst="actionButtonBlank">
            <a:avLst/>
          </a:prstGeom>
          <a:solidFill>
            <a:srgbClr val="FFCC00"/>
          </a:solidFill>
          <a:ln w="28575">
            <a:noFill/>
            <a:miter lim="800000"/>
            <a:headEnd/>
            <a:tailEnd/>
          </a:ln>
        </p:spPr>
        <p:txBody>
          <a:bodyPr wrap="none" anchor="ctr"/>
          <a:lstStyle/>
          <a:p>
            <a:pPr algn="ctr"/>
            <a:r>
              <a:rPr lang="en-US">
                <a:hlinkClick r:id="rId3" action="ppaction://hlinksldjump"/>
              </a:rPr>
              <a:t>menu</a:t>
            </a:r>
            <a:endParaRPr lang="en-US"/>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5"/>
          <p:cNvSpPr>
            <a:spLocks noChangeArrowheads="1"/>
          </p:cNvSpPr>
          <p:nvPr/>
        </p:nvSpPr>
        <p:spPr bwMode="auto">
          <a:xfrm>
            <a:off x="457200" y="255588"/>
            <a:ext cx="4654550" cy="762000"/>
          </a:xfrm>
          <a:prstGeom prst="rect">
            <a:avLst/>
          </a:prstGeom>
          <a:noFill/>
          <a:ln w="9525">
            <a:noFill/>
            <a:miter lim="800000"/>
            <a:headEnd/>
            <a:tailEnd/>
          </a:ln>
        </p:spPr>
        <p:txBody>
          <a:bodyPr wrap="none">
            <a:spAutoFit/>
          </a:bodyPr>
          <a:lstStyle/>
          <a:p>
            <a:pPr>
              <a:spcBef>
                <a:spcPts val="500"/>
              </a:spcBef>
              <a:spcAft>
                <a:spcPts val="500"/>
              </a:spcAft>
            </a:pPr>
            <a:r>
              <a:rPr lang="en-US" sz="4400" b="1">
                <a:solidFill>
                  <a:srgbClr val="9900CC"/>
                </a:solidFill>
                <a:latin typeface="Arial Black" pitchFamily="34" charset="0"/>
              </a:rPr>
              <a:t>IKATAN KIMIA</a:t>
            </a:r>
          </a:p>
        </p:txBody>
      </p:sp>
      <p:sp>
        <p:nvSpPr>
          <p:cNvPr id="4102" name="Rectangle 6"/>
          <p:cNvSpPr>
            <a:spLocks noChangeArrowheads="1"/>
          </p:cNvSpPr>
          <p:nvPr/>
        </p:nvSpPr>
        <p:spPr bwMode="auto">
          <a:xfrm>
            <a:off x="457200" y="1447800"/>
            <a:ext cx="7848600" cy="1133475"/>
          </a:xfrm>
          <a:prstGeom prst="rect">
            <a:avLst/>
          </a:prstGeom>
          <a:noFill/>
          <a:ln w="9525">
            <a:noFill/>
            <a:miter lim="800000"/>
            <a:headEnd/>
            <a:tailEnd/>
          </a:ln>
        </p:spPr>
        <p:txBody>
          <a:bodyPr>
            <a:spAutoFit/>
          </a:bodyPr>
          <a:lstStyle/>
          <a:p>
            <a:pPr>
              <a:spcBef>
                <a:spcPts val="500"/>
              </a:spcBef>
              <a:spcAft>
                <a:spcPts val="500"/>
              </a:spcAft>
            </a:pPr>
            <a:r>
              <a:rPr lang="en-US" sz="2400" b="1">
                <a:solidFill>
                  <a:srgbClr val="9900CC"/>
                </a:solidFill>
              </a:rPr>
              <a:t>Definisi:</a:t>
            </a:r>
          </a:p>
          <a:p>
            <a:pPr algn="just">
              <a:spcBef>
                <a:spcPts val="500"/>
              </a:spcBef>
              <a:spcAft>
                <a:spcPts val="500"/>
              </a:spcAft>
            </a:pPr>
            <a:r>
              <a:rPr lang="en-US" b="1"/>
              <a:t>Gaya tarik yang terjadi akibat interaksi elektron yang mengemas atom-atom dalam (dan antara) molekul atau senyawa.</a:t>
            </a:r>
          </a:p>
        </p:txBody>
      </p:sp>
      <p:pic>
        <p:nvPicPr>
          <p:cNvPr id="4104" name="Picture 8" descr="interaksi-ikatan"/>
          <p:cNvPicPr>
            <a:picLocks noChangeAspect="1" noChangeArrowheads="1"/>
          </p:cNvPicPr>
          <p:nvPr/>
        </p:nvPicPr>
        <p:blipFill>
          <a:blip r:embed="rId3"/>
          <a:srcRect/>
          <a:stretch>
            <a:fillRect/>
          </a:stretch>
        </p:blipFill>
        <p:spPr bwMode="auto">
          <a:xfrm>
            <a:off x="1143000" y="3171825"/>
            <a:ext cx="5715000" cy="26955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4101"/>
                                        </p:tgtEl>
                                        <p:attrNameLst>
                                          <p:attrName>style.visibility</p:attrName>
                                        </p:attrNameLst>
                                      </p:cBhvr>
                                      <p:to>
                                        <p:strVal val="visible"/>
                                      </p:to>
                                    </p:set>
                                    <p:animEffect transition="in" filter="checkerboard(across)">
                                      <p:cBhvr>
                                        <p:cTn id="7" dur="500"/>
                                        <p:tgtEl>
                                          <p:spTgt spid="4101"/>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102"/>
                                        </p:tgtEl>
                                        <p:attrNameLst>
                                          <p:attrName>style.visibility</p:attrName>
                                        </p:attrNameLst>
                                      </p:cBhvr>
                                      <p:to>
                                        <p:strVal val="visible"/>
                                      </p:to>
                                    </p:set>
                                    <p:animEffect transition="in" filter="checkerboard(across)">
                                      <p:cBhvr>
                                        <p:cTn id="12" dur="500"/>
                                        <p:tgtEl>
                                          <p:spTgt spid="410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4104"/>
                                        </p:tgtEl>
                                        <p:attrNameLst>
                                          <p:attrName>style.visibility</p:attrName>
                                        </p:attrNameLst>
                                      </p:cBhvr>
                                      <p:to>
                                        <p:strVal val="visible"/>
                                      </p:to>
                                    </p:set>
                                    <p:animEffect transition="in" filter="checkerboard(across)">
                                      <p:cBhvr>
                                        <p:cTn id="17" dur="500"/>
                                        <p:tgtEl>
                                          <p:spTgt spid="4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p:bldP spid="410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idx="4294967295"/>
          </p:nvPr>
        </p:nvSpPr>
        <p:spPr>
          <a:xfrm>
            <a:off x="2362200" y="152400"/>
            <a:ext cx="6781800" cy="914400"/>
          </a:xfrm>
        </p:spPr>
        <p:txBody>
          <a:bodyPr lIns="0" rIns="0" bIns="0" anchor="b"/>
          <a:lstStyle/>
          <a:p>
            <a:pPr eaLnBrk="1" hangingPunct="1"/>
            <a:r>
              <a:rPr lang="en-US" smtClean="0"/>
              <a:t>Orde ikatan</a:t>
            </a:r>
          </a:p>
        </p:txBody>
      </p:sp>
      <p:sp>
        <p:nvSpPr>
          <p:cNvPr id="64515" name="Content Placeholder 2"/>
          <p:cNvSpPr>
            <a:spLocks noGrp="1"/>
          </p:cNvSpPr>
          <p:nvPr>
            <p:ph idx="4294967295"/>
          </p:nvPr>
        </p:nvSpPr>
        <p:spPr>
          <a:xfrm>
            <a:off x="1752600" y="1524000"/>
            <a:ext cx="7391400" cy="3581400"/>
          </a:xfrm>
        </p:spPr>
        <p:txBody>
          <a:bodyPr>
            <a:normAutofit fontScale="92500" lnSpcReduction="10000"/>
          </a:bodyPr>
          <a:lstStyle/>
          <a:p>
            <a:pPr eaLnBrk="1" hangingPunct="1">
              <a:buFontTx/>
              <a:buNone/>
            </a:pPr>
            <a:r>
              <a:rPr lang="en-US" smtClean="0">
                <a:solidFill>
                  <a:schemeClr val="hlink"/>
                </a:solidFill>
              </a:rPr>
              <a:t>Orde ikatan menunjukkan kekuatan ikatan.</a:t>
            </a:r>
          </a:p>
          <a:p>
            <a:pPr eaLnBrk="1" hangingPunct="1">
              <a:buFontTx/>
              <a:buNone/>
            </a:pPr>
            <a:endParaRPr lang="en-US" smtClean="0">
              <a:solidFill>
                <a:schemeClr val="hlink"/>
              </a:solidFill>
            </a:endParaRPr>
          </a:p>
          <a:p>
            <a:pPr eaLnBrk="1" hangingPunct="1">
              <a:buFontTx/>
              <a:buNone/>
            </a:pPr>
            <a:r>
              <a:rPr lang="en-US" smtClean="0">
                <a:solidFill>
                  <a:schemeClr val="hlink"/>
                </a:solidFill>
              </a:rPr>
              <a:t>		OI = (Nb – Na) / 2</a:t>
            </a:r>
          </a:p>
          <a:p>
            <a:pPr eaLnBrk="1" hangingPunct="1">
              <a:buFontTx/>
              <a:buNone/>
            </a:pPr>
            <a:endParaRPr lang="en-US" smtClean="0">
              <a:solidFill>
                <a:schemeClr val="hlink"/>
              </a:solidFill>
            </a:endParaRPr>
          </a:p>
          <a:p>
            <a:pPr eaLnBrk="1" hangingPunct="1">
              <a:buFontTx/>
              <a:buNone/>
            </a:pPr>
            <a:r>
              <a:rPr lang="en-US" smtClean="0">
                <a:solidFill>
                  <a:schemeClr val="hlink"/>
                </a:solidFill>
              </a:rPr>
              <a:t>OI  = orde ikatan</a:t>
            </a:r>
          </a:p>
          <a:p>
            <a:pPr eaLnBrk="1" hangingPunct="1">
              <a:buFontTx/>
              <a:buNone/>
            </a:pPr>
            <a:r>
              <a:rPr lang="en-US" smtClean="0">
                <a:solidFill>
                  <a:schemeClr val="hlink"/>
                </a:solidFill>
              </a:rPr>
              <a:t>Nb = jumlah elektron dalam orbital ikatan.</a:t>
            </a:r>
          </a:p>
          <a:p>
            <a:pPr eaLnBrk="1" hangingPunct="1">
              <a:buFontTx/>
              <a:buNone/>
            </a:pPr>
            <a:r>
              <a:rPr lang="en-US" smtClean="0">
                <a:solidFill>
                  <a:schemeClr val="hlink"/>
                </a:solidFill>
              </a:rPr>
              <a:t>Na = jumlah elektron dalam orbital anti ikatan.</a:t>
            </a:r>
          </a:p>
          <a:p>
            <a:pPr eaLnBrk="1" hangingPunct="1"/>
            <a:endParaRPr lang="en-US" smtClean="0">
              <a:solidFill>
                <a:schemeClr val="hlink"/>
              </a:solidFill>
            </a:endParaRPr>
          </a:p>
        </p:txBody>
      </p:sp>
      <p:sp>
        <p:nvSpPr>
          <p:cNvPr id="64516" name="AutoShape 5">
            <a:hlinkClick r:id="" action="ppaction://hlinkshowjump?jump=nextslide" highlightClick="1"/>
          </p:cNvPr>
          <p:cNvSpPr>
            <a:spLocks noChangeArrowheads="1"/>
          </p:cNvSpPr>
          <p:nvPr/>
        </p:nvSpPr>
        <p:spPr bwMode="auto">
          <a:xfrm>
            <a:off x="7620000" y="6477000"/>
            <a:ext cx="609600" cy="304800"/>
          </a:xfrm>
          <a:prstGeom prst="actionButtonForwardNext">
            <a:avLst/>
          </a:prstGeom>
          <a:solidFill>
            <a:srgbClr val="00FF00"/>
          </a:solidFill>
          <a:ln w="9525">
            <a:noFill/>
            <a:miter lim="800000"/>
            <a:headEnd/>
            <a:tailEnd/>
          </a:ln>
        </p:spPr>
        <p:txBody>
          <a:bodyPr wrap="none" anchor="ctr"/>
          <a:lstStyle/>
          <a:p>
            <a:endParaRPr lang="id-ID"/>
          </a:p>
        </p:txBody>
      </p:sp>
      <p:sp>
        <p:nvSpPr>
          <p:cNvPr id="64517" name="AutoShape 6">
            <a:hlinkClick r:id="" action="ppaction://hlinkshowjump?jump=previousslide" highlightClick="1"/>
          </p:cNvPr>
          <p:cNvSpPr>
            <a:spLocks noChangeArrowheads="1"/>
          </p:cNvSpPr>
          <p:nvPr/>
        </p:nvSpPr>
        <p:spPr bwMode="auto">
          <a:xfrm>
            <a:off x="6934200" y="6477000"/>
            <a:ext cx="609600" cy="304800"/>
          </a:xfrm>
          <a:prstGeom prst="actionButtonBackPrevious">
            <a:avLst/>
          </a:prstGeom>
          <a:solidFill>
            <a:srgbClr val="00FF00"/>
          </a:solidFill>
          <a:ln w="9525">
            <a:noFill/>
            <a:miter lim="800000"/>
            <a:headEnd/>
            <a:tailEnd/>
          </a:ln>
        </p:spPr>
        <p:txBody>
          <a:bodyPr wrap="none" anchor="ctr"/>
          <a:lstStyle/>
          <a:p>
            <a:endParaRPr lang="id-ID"/>
          </a:p>
        </p:txBody>
      </p:sp>
      <p:sp>
        <p:nvSpPr>
          <p:cNvPr id="64518" name="AutoShape 7">
            <a:hlinkClick r:id="" action="ppaction://noaction" highlightClick="1"/>
          </p:cNvPr>
          <p:cNvSpPr>
            <a:spLocks noChangeArrowheads="1"/>
          </p:cNvSpPr>
          <p:nvPr/>
        </p:nvSpPr>
        <p:spPr bwMode="auto">
          <a:xfrm>
            <a:off x="8305800" y="6477000"/>
            <a:ext cx="762000" cy="304800"/>
          </a:xfrm>
          <a:prstGeom prst="actionButtonBlank">
            <a:avLst/>
          </a:prstGeom>
          <a:solidFill>
            <a:srgbClr val="FFCC00"/>
          </a:solidFill>
          <a:ln w="28575">
            <a:noFill/>
            <a:miter lim="800000"/>
            <a:headEnd/>
            <a:tailEnd/>
          </a:ln>
        </p:spPr>
        <p:txBody>
          <a:bodyPr wrap="none" anchor="ctr"/>
          <a:lstStyle/>
          <a:p>
            <a:pPr algn="ctr"/>
            <a:r>
              <a:rPr lang="en-US">
                <a:hlinkClick r:id="rId2" action="ppaction://hlinksldjump"/>
              </a:rPr>
              <a:t>menu</a:t>
            </a:r>
            <a:endParaRPr lang="en-US"/>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066800" y="1066800"/>
            <a:ext cx="7772400" cy="3581400"/>
          </a:xfrm>
        </p:spPr>
        <p:txBody>
          <a:bodyPr/>
          <a:lstStyle/>
          <a:p>
            <a:pPr eaLnBrk="1" hangingPunct="1"/>
            <a:r>
              <a:rPr lang="en-US" sz="2800" smtClean="0"/>
              <a:t>Contoh: </a:t>
            </a:r>
            <a:br>
              <a:rPr lang="en-US" sz="2800" smtClean="0"/>
            </a:br>
            <a:r>
              <a:rPr lang="en-US" sz="2800" smtClean="0"/>
              <a:t/>
            </a:r>
            <a:br>
              <a:rPr lang="en-US" sz="2800" smtClean="0"/>
            </a:br>
            <a:r>
              <a:rPr lang="en-US" sz="2800" smtClean="0"/>
              <a:t>dengan menggunakan teori orbital molekul, tentukan orde ikatan N</a:t>
            </a:r>
            <a:r>
              <a:rPr lang="en-US" sz="2800" baseline="-25000" smtClean="0"/>
              <a:t>2 </a:t>
            </a:r>
            <a:r>
              <a:rPr lang="en-US" sz="2800" smtClean="0"/>
              <a:t>bila diketahui NA N=7 !</a:t>
            </a:r>
            <a:endParaRPr lang="en-US" sz="2800" baseline="-25000" smtClean="0"/>
          </a:p>
        </p:txBody>
      </p:sp>
      <p:sp>
        <p:nvSpPr>
          <p:cNvPr id="65539" name="AutoShape 4">
            <a:hlinkClick r:id="" action="ppaction://hlinkshowjump?jump=nextslide" highlightClick="1"/>
          </p:cNvPr>
          <p:cNvSpPr>
            <a:spLocks noChangeArrowheads="1"/>
          </p:cNvSpPr>
          <p:nvPr/>
        </p:nvSpPr>
        <p:spPr bwMode="auto">
          <a:xfrm>
            <a:off x="7620000" y="6477000"/>
            <a:ext cx="609600" cy="304800"/>
          </a:xfrm>
          <a:prstGeom prst="actionButtonForwardNext">
            <a:avLst/>
          </a:prstGeom>
          <a:solidFill>
            <a:srgbClr val="00FF00"/>
          </a:solidFill>
          <a:ln w="9525">
            <a:noFill/>
            <a:miter lim="800000"/>
            <a:headEnd/>
            <a:tailEnd/>
          </a:ln>
        </p:spPr>
        <p:txBody>
          <a:bodyPr wrap="none" anchor="ctr"/>
          <a:lstStyle/>
          <a:p>
            <a:endParaRPr lang="id-ID"/>
          </a:p>
        </p:txBody>
      </p:sp>
      <p:sp>
        <p:nvSpPr>
          <p:cNvPr id="65540" name="AutoShape 5">
            <a:hlinkClick r:id="" action="ppaction://hlinkshowjump?jump=previousslide" highlightClick="1"/>
          </p:cNvPr>
          <p:cNvSpPr>
            <a:spLocks noChangeArrowheads="1"/>
          </p:cNvSpPr>
          <p:nvPr/>
        </p:nvSpPr>
        <p:spPr bwMode="auto">
          <a:xfrm>
            <a:off x="6934200" y="6477000"/>
            <a:ext cx="609600" cy="304800"/>
          </a:xfrm>
          <a:prstGeom prst="actionButtonBackPrevious">
            <a:avLst/>
          </a:prstGeom>
          <a:solidFill>
            <a:srgbClr val="00FF00"/>
          </a:solidFill>
          <a:ln w="9525">
            <a:noFill/>
            <a:miter lim="800000"/>
            <a:headEnd/>
            <a:tailEnd/>
          </a:ln>
        </p:spPr>
        <p:txBody>
          <a:bodyPr wrap="none" anchor="ctr"/>
          <a:lstStyle/>
          <a:p>
            <a:endParaRPr lang="id-ID"/>
          </a:p>
        </p:txBody>
      </p:sp>
      <p:sp>
        <p:nvSpPr>
          <p:cNvPr id="65541" name="AutoShape 6">
            <a:hlinkClick r:id="" action="ppaction://noaction" highlightClick="1"/>
          </p:cNvPr>
          <p:cNvSpPr>
            <a:spLocks noChangeArrowheads="1"/>
          </p:cNvSpPr>
          <p:nvPr/>
        </p:nvSpPr>
        <p:spPr bwMode="auto">
          <a:xfrm>
            <a:off x="8305800" y="6477000"/>
            <a:ext cx="762000" cy="304800"/>
          </a:xfrm>
          <a:prstGeom prst="actionButtonBlank">
            <a:avLst/>
          </a:prstGeom>
          <a:solidFill>
            <a:srgbClr val="FFCC00"/>
          </a:solidFill>
          <a:ln w="28575">
            <a:noFill/>
            <a:miter lim="800000"/>
            <a:headEnd/>
            <a:tailEnd/>
          </a:ln>
        </p:spPr>
        <p:txBody>
          <a:bodyPr wrap="none" anchor="ctr"/>
          <a:lstStyle/>
          <a:p>
            <a:pPr algn="ctr"/>
            <a:r>
              <a:rPr lang="en-US">
                <a:hlinkClick r:id="rId2" action="ppaction://hlinksldjump"/>
              </a:rPr>
              <a:t>menu</a:t>
            </a:r>
            <a:endParaRPr lang="en-US"/>
          </a:p>
        </p:txBody>
      </p:sp>
      <p:sp>
        <p:nvSpPr>
          <p:cNvPr id="65542" name="Text Box 8">
            <a:hlinkClick r:id="rId3" action="ppaction://hlinksldjump"/>
          </p:cNvPr>
          <p:cNvSpPr txBox="1">
            <a:spLocks noChangeArrowheads="1"/>
          </p:cNvSpPr>
          <p:nvPr/>
        </p:nvSpPr>
        <p:spPr bwMode="auto">
          <a:xfrm>
            <a:off x="6010275" y="6457950"/>
            <a:ext cx="838200" cy="336550"/>
          </a:xfrm>
          <a:prstGeom prst="rect">
            <a:avLst/>
          </a:prstGeom>
          <a:solidFill>
            <a:srgbClr val="FFFF00"/>
          </a:solidFill>
          <a:ln w="9525">
            <a:noFill/>
            <a:miter lim="800000"/>
            <a:headEnd/>
            <a:tailEnd/>
          </a:ln>
        </p:spPr>
        <p:txBody>
          <a:bodyPr>
            <a:spAutoFit/>
          </a:bodyPr>
          <a:lstStyle/>
          <a:p>
            <a:pPr>
              <a:spcBef>
                <a:spcPct val="50000"/>
              </a:spcBef>
            </a:pPr>
            <a:r>
              <a:rPr lang="en-US" sz="1600" b="1"/>
              <a:t>jawab</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Line 5"/>
          <p:cNvSpPr>
            <a:spLocks noChangeShapeType="1"/>
          </p:cNvSpPr>
          <p:nvPr/>
        </p:nvSpPr>
        <p:spPr bwMode="auto">
          <a:xfrm>
            <a:off x="4876800" y="5010150"/>
            <a:ext cx="685800" cy="0"/>
          </a:xfrm>
          <a:prstGeom prst="line">
            <a:avLst/>
          </a:prstGeom>
          <a:noFill/>
          <a:ln w="28575">
            <a:solidFill>
              <a:srgbClr val="0000FF"/>
            </a:solidFill>
            <a:round/>
            <a:headEnd/>
            <a:tailEnd/>
          </a:ln>
        </p:spPr>
        <p:txBody>
          <a:bodyPr/>
          <a:lstStyle/>
          <a:p>
            <a:endParaRPr lang="id-ID"/>
          </a:p>
        </p:txBody>
      </p:sp>
      <p:sp>
        <p:nvSpPr>
          <p:cNvPr id="66563" name="Line 8"/>
          <p:cNvSpPr>
            <a:spLocks noChangeShapeType="1"/>
          </p:cNvSpPr>
          <p:nvPr/>
        </p:nvSpPr>
        <p:spPr bwMode="auto">
          <a:xfrm>
            <a:off x="4876800" y="2368550"/>
            <a:ext cx="762000" cy="0"/>
          </a:xfrm>
          <a:prstGeom prst="line">
            <a:avLst/>
          </a:prstGeom>
          <a:noFill/>
          <a:ln w="28575">
            <a:solidFill>
              <a:srgbClr val="0000FF"/>
            </a:solidFill>
            <a:round/>
            <a:headEnd/>
            <a:tailEnd/>
          </a:ln>
        </p:spPr>
        <p:txBody>
          <a:bodyPr/>
          <a:lstStyle/>
          <a:p>
            <a:endParaRPr lang="id-ID"/>
          </a:p>
        </p:txBody>
      </p:sp>
      <p:sp>
        <p:nvSpPr>
          <p:cNvPr id="66564" name="Line 9"/>
          <p:cNvSpPr>
            <a:spLocks noChangeShapeType="1"/>
          </p:cNvSpPr>
          <p:nvPr/>
        </p:nvSpPr>
        <p:spPr bwMode="auto">
          <a:xfrm>
            <a:off x="5334000" y="1606550"/>
            <a:ext cx="838200" cy="0"/>
          </a:xfrm>
          <a:prstGeom prst="line">
            <a:avLst/>
          </a:prstGeom>
          <a:noFill/>
          <a:ln w="28575">
            <a:solidFill>
              <a:srgbClr val="0000FF"/>
            </a:solidFill>
            <a:round/>
            <a:headEnd/>
            <a:tailEnd/>
          </a:ln>
        </p:spPr>
        <p:txBody>
          <a:bodyPr/>
          <a:lstStyle/>
          <a:p>
            <a:endParaRPr lang="id-ID"/>
          </a:p>
        </p:txBody>
      </p:sp>
      <p:sp>
        <p:nvSpPr>
          <p:cNvPr id="66565" name="Line 10"/>
          <p:cNvSpPr>
            <a:spLocks noChangeShapeType="1"/>
          </p:cNvSpPr>
          <p:nvPr/>
        </p:nvSpPr>
        <p:spPr bwMode="auto">
          <a:xfrm>
            <a:off x="4343400" y="1606550"/>
            <a:ext cx="838200" cy="0"/>
          </a:xfrm>
          <a:prstGeom prst="line">
            <a:avLst/>
          </a:prstGeom>
          <a:noFill/>
          <a:ln w="28575">
            <a:solidFill>
              <a:srgbClr val="0000FF"/>
            </a:solidFill>
            <a:round/>
            <a:headEnd/>
            <a:tailEnd/>
          </a:ln>
        </p:spPr>
        <p:txBody>
          <a:bodyPr/>
          <a:lstStyle/>
          <a:p>
            <a:endParaRPr lang="id-ID"/>
          </a:p>
        </p:txBody>
      </p:sp>
      <p:sp>
        <p:nvSpPr>
          <p:cNvPr id="66566" name="Line 11"/>
          <p:cNvSpPr>
            <a:spLocks noChangeShapeType="1"/>
          </p:cNvSpPr>
          <p:nvPr/>
        </p:nvSpPr>
        <p:spPr bwMode="auto">
          <a:xfrm>
            <a:off x="4800600" y="82550"/>
            <a:ext cx="838200" cy="0"/>
          </a:xfrm>
          <a:prstGeom prst="line">
            <a:avLst/>
          </a:prstGeom>
          <a:noFill/>
          <a:ln w="28575">
            <a:solidFill>
              <a:srgbClr val="0000FF"/>
            </a:solidFill>
            <a:round/>
            <a:headEnd/>
            <a:tailEnd/>
          </a:ln>
        </p:spPr>
        <p:txBody>
          <a:bodyPr/>
          <a:lstStyle/>
          <a:p>
            <a:endParaRPr lang="id-ID"/>
          </a:p>
        </p:txBody>
      </p:sp>
      <p:sp>
        <p:nvSpPr>
          <p:cNvPr id="66567" name="Line 12"/>
          <p:cNvSpPr>
            <a:spLocks noChangeShapeType="1"/>
          </p:cNvSpPr>
          <p:nvPr/>
        </p:nvSpPr>
        <p:spPr bwMode="auto">
          <a:xfrm>
            <a:off x="5345113" y="842963"/>
            <a:ext cx="838200" cy="0"/>
          </a:xfrm>
          <a:prstGeom prst="line">
            <a:avLst/>
          </a:prstGeom>
          <a:noFill/>
          <a:ln w="28575">
            <a:solidFill>
              <a:srgbClr val="0000FF"/>
            </a:solidFill>
            <a:round/>
            <a:headEnd/>
            <a:tailEnd/>
          </a:ln>
        </p:spPr>
        <p:txBody>
          <a:bodyPr/>
          <a:lstStyle/>
          <a:p>
            <a:endParaRPr lang="id-ID"/>
          </a:p>
        </p:txBody>
      </p:sp>
      <p:sp>
        <p:nvSpPr>
          <p:cNvPr id="66568" name="Line 13"/>
          <p:cNvSpPr>
            <a:spLocks noChangeShapeType="1"/>
          </p:cNvSpPr>
          <p:nvPr/>
        </p:nvSpPr>
        <p:spPr bwMode="auto">
          <a:xfrm>
            <a:off x="4267200" y="842963"/>
            <a:ext cx="914400" cy="0"/>
          </a:xfrm>
          <a:prstGeom prst="line">
            <a:avLst/>
          </a:prstGeom>
          <a:noFill/>
          <a:ln w="28575">
            <a:solidFill>
              <a:srgbClr val="0000FF"/>
            </a:solidFill>
            <a:round/>
            <a:headEnd/>
            <a:tailEnd/>
          </a:ln>
        </p:spPr>
        <p:txBody>
          <a:bodyPr/>
          <a:lstStyle/>
          <a:p>
            <a:endParaRPr lang="id-ID"/>
          </a:p>
        </p:txBody>
      </p:sp>
      <p:sp>
        <p:nvSpPr>
          <p:cNvPr id="66569" name="Line 14"/>
          <p:cNvSpPr>
            <a:spLocks noChangeShapeType="1"/>
          </p:cNvSpPr>
          <p:nvPr/>
        </p:nvSpPr>
        <p:spPr bwMode="auto">
          <a:xfrm flipV="1">
            <a:off x="2581275" y="5402263"/>
            <a:ext cx="685800" cy="1587"/>
          </a:xfrm>
          <a:prstGeom prst="line">
            <a:avLst/>
          </a:prstGeom>
          <a:noFill/>
          <a:ln w="28575">
            <a:solidFill>
              <a:srgbClr val="0000FF"/>
            </a:solidFill>
            <a:round/>
            <a:headEnd/>
            <a:tailEnd/>
          </a:ln>
        </p:spPr>
        <p:txBody>
          <a:bodyPr/>
          <a:lstStyle/>
          <a:p>
            <a:endParaRPr lang="id-ID"/>
          </a:p>
        </p:txBody>
      </p:sp>
      <p:sp>
        <p:nvSpPr>
          <p:cNvPr id="66570" name="Line 15"/>
          <p:cNvSpPr>
            <a:spLocks noChangeShapeType="1"/>
          </p:cNvSpPr>
          <p:nvPr/>
        </p:nvSpPr>
        <p:spPr bwMode="auto">
          <a:xfrm>
            <a:off x="4876800" y="5924550"/>
            <a:ext cx="685800" cy="0"/>
          </a:xfrm>
          <a:prstGeom prst="line">
            <a:avLst/>
          </a:prstGeom>
          <a:noFill/>
          <a:ln w="28575">
            <a:solidFill>
              <a:srgbClr val="0000FF"/>
            </a:solidFill>
            <a:round/>
            <a:headEnd/>
            <a:tailEnd/>
          </a:ln>
        </p:spPr>
        <p:txBody>
          <a:bodyPr/>
          <a:lstStyle/>
          <a:p>
            <a:endParaRPr lang="id-ID"/>
          </a:p>
        </p:txBody>
      </p:sp>
      <p:sp>
        <p:nvSpPr>
          <p:cNvPr id="66571" name="Line 16"/>
          <p:cNvSpPr>
            <a:spLocks noChangeShapeType="1"/>
          </p:cNvSpPr>
          <p:nvPr/>
        </p:nvSpPr>
        <p:spPr bwMode="auto">
          <a:xfrm flipV="1">
            <a:off x="3254375" y="5010150"/>
            <a:ext cx="1676400" cy="381000"/>
          </a:xfrm>
          <a:prstGeom prst="line">
            <a:avLst/>
          </a:prstGeom>
          <a:noFill/>
          <a:ln w="28575">
            <a:solidFill>
              <a:schemeClr val="tx1"/>
            </a:solidFill>
            <a:prstDash val="dash"/>
            <a:round/>
            <a:headEnd/>
            <a:tailEnd/>
          </a:ln>
        </p:spPr>
        <p:txBody>
          <a:bodyPr/>
          <a:lstStyle/>
          <a:p>
            <a:endParaRPr lang="id-ID"/>
          </a:p>
        </p:txBody>
      </p:sp>
      <p:sp>
        <p:nvSpPr>
          <p:cNvPr id="66572" name="Line 17"/>
          <p:cNvSpPr>
            <a:spLocks noChangeShapeType="1"/>
          </p:cNvSpPr>
          <p:nvPr/>
        </p:nvSpPr>
        <p:spPr bwMode="auto">
          <a:xfrm flipV="1">
            <a:off x="5562600" y="5543550"/>
            <a:ext cx="1676400" cy="381000"/>
          </a:xfrm>
          <a:prstGeom prst="line">
            <a:avLst/>
          </a:prstGeom>
          <a:noFill/>
          <a:ln w="28575">
            <a:solidFill>
              <a:schemeClr val="tx1"/>
            </a:solidFill>
            <a:prstDash val="dash"/>
            <a:round/>
            <a:headEnd/>
            <a:tailEnd/>
          </a:ln>
        </p:spPr>
        <p:txBody>
          <a:bodyPr/>
          <a:lstStyle/>
          <a:p>
            <a:endParaRPr lang="id-ID"/>
          </a:p>
        </p:txBody>
      </p:sp>
      <p:sp>
        <p:nvSpPr>
          <p:cNvPr id="66573" name="Text Box 18"/>
          <p:cNvSpPr txBox="1">
            <a:spLocks noChangeArrowheads="1"/>
          </p:cNvSpPr>
          <p:nvPr/>
        </p:nvSpPr>
        <p:spPr bwMode="auto">
          <a:xfrm>
            <a:off x="4572000" y="1638300"/>
            <a:ext cx="609600" cy="274638"/>
          </a:xfrm>
          <a:prstGeom prst="rect">
            <a:avLst/>
          </a:prstGeom>
          <a:solidFill>
            <a:srgbClr val="008000"/>
          </a:solidFill>
          <a:ln w="9525">
            <a:noFill/>
            <a:miter lim="800000"/>
            <a:headEnd/>
            <a:tailEnd/>
          </a:ln>
        </p:spPr>
        <p:txBody>
          <a:bodyPr>
            <a:spAutoFit/>
          </a:bodyPr>
          <a:lstStyle/>
          <a:p>
            <a:pPr algn="ctr">
              <a:spcBef>
                <a:spcPct val="50000"/>
              </a:spcBef>
            </a:pPr>
            <a:r>
              <a:rPr lang="el-GR" sz="1200">
                <a:solidFill>
                  <a:srgbClr val="FFFF00"/>
                </a:solidFill>
                <a:cs typeface="Arial" charset="0"/>
              </a:rPr>
              <a:t>Π</a:t>
            </a:r>
            <a:r>
              <a:rPr lang="en-US" sz="1200">
                <a:solidFill>
                  <a:srgbClr val="FFFF00"/>
                </a:solidFill>
                <a:cs typeface="Arial" charset="0"/>
              </a:rPr>
              <a:t> 2py</a:t>
            </a:r>
            <a:endParaRPr lang="el-GR" sz="1200">
              <a:solidFill>
                <a:srgbClr val="FFFF00"/>
              </a:solidFill>
              <a:cs typeface="Arial" charset="0"/>
            </a:endParaRPr>
          </a:p>
        </p:txBody>
      </p:sp>
      <p:sp>
        <p:nvSpPr>
          <p:cNvPr id="66574" name="Text Box 19"/>
          <p:cNvSpPr txBox="1">
            <a:spLocks noChangeArrowheads="1"/>
          </p:cNvSpPr>
          <p:nvPr/>
        </p:nvSpPr>
        <p:spPr bwMode="auto">
          <a:xfrm>
            <a:off x="4927600" y="5956300"/>
            <a:ext cx="609600" cy="274638"/>
          </a:xfrm>
          <a:prstGeom prst="rect">
            <a:avLst/>
          </a:prstGeom>
          <a:solidFill>
            <a:srgbClr val="008000"/>
          </a:solidFill>
          <a:ln w="9525">
            <a:noFill/>
            <a:miter lim="800000"/>
            <a:headEnd/>
            <a:tailEnd/>
          </a:ln>
        </p:spPr>
        <p:txBody>
          <a:bodyPr>
            <a:spAutoFit/>
          </a:bodyPr>
          <a:lstStyle/>
          <a:p>
            <a:pPr algn="ctr">
              <a:spcBef>
                <a:spcPct val="50000"/>
              </a:spcBef>
            </a:pPr>
            <a:r>
              <a:rPr lang="el-GR" sz="1200" b="1">
                <a:solidFill>
                  <a:srgbClr val="FFFF00"/>
                </a:solidFill>
                <a:cs typeface="Arial" charset="0"/>
              </a:rPr>
              <a:t>σ</a:t>
            </a:r>
            <a:r>
              <a:rPr lang="en-US" sz="1200" b="1">
                <a:solidFill>
                  <a:srgbClr val="FFFF00"/>
                </a:solidFill>
                <a:cs typeface="Arial" charset="0"/>
              </a:rPr>
              <a:t> 1s</a:t>
            </a:r>
            <a:endParaRPr lang="el-GR" sz="1200" b="1">
              <a:solidFill>
                <a:srgbClr val="FFFF00"/>
              </a:solidFill>
              <a:cs typeface="Arial" charset="0"/>
            </a:endParaRPr>
          </a:p>
        </p:txBody>
      </p:sp>
      <p:sp>
        <p:nvSpPr>
          <p:cNvPr id="66575" name="Text Box 20"/>
          <p:cNvSpPr txBox="1">
            <a:spLocks noChangeArrowheads="1"/>
          </p:cNvSpPr>
          <p:nvPr/>
        </p:nvSpPr>
        <p:spPr bwMode="auto">
          <a:xfrm>
            <a:off x="4946650" y="5040313"/>
            <a:ext cx="609600" cy="274637"/>
          </a:xfrm>
          <a:prstGeom prst="rect">
            <a:avLst/>
          </a:prstGeom>
          <a:solidFill>
            <a:srgbClr val="008000"/>
          </a:solidFill>
          <a:ln w="9525">
            <a:noFill/>
            <a:miter lim="800000"/>
            <a:headEnd/>
            <a:tailEnd/>
          </a:ln>
        </p:spPr>
        <p:txBody>
          <a:bodyPr>
            <a:spAutoFit/>
          </a:bodyPr>
          <a:lstStyle/>
          <a:p>
            <a:pPr algn="ctr">
              <a:spcBef>
                <a:spcPct val="50000"/>
              </a:spcBef>
            </a:pPr>
            <a:r>
              <a:rPr lang="el-GR" sz="1200" b="1">
                <a:solidFill>
                  <a:srgbClr val="FFFF00"/>
                </a:solidFill>
                <a:cs typeface="Arial" charset="0"/>
              </a:rPr>
              <a:t>σ</a:t>
            </a:r>
            <a:r>
              <a:rPr lang="en-US" sz="1200" b="1">
                <a:solidFill>
                  <a:srgbClr val="FFFF00"/>
                </a:solidFill>
                <a:cs typeface="Arial" charset="0"/>
              </a:rPr>
              <a:t>* 1s</a:t>
            </a:r>
            <a:endParaRPr lang="el-GR" sz="1200" b="1">
              <a:solidFill>
                <a:srgbClr val="FFFF00"/>
              </a:solidFill>
              <a:cs typeface="Arial" charset="0"/>
            </a:endParaRPr>
          </a:p>
        </p:txBody>
      </p:sp>
      <p:sp>
        <p:nvSpPr>
          <p:cNvPr id="66576" name="Text Box 21"/>
          <p:cNvSpPr txBox="1">
            <a:spLocks noChangeArrowheads="1"/>
          </p:cNvSpPr>
          <p:nvPr/>
        </p:nvSpPr>
        <p:spPr bwMode="auto">
          <a:xfrm>
            <a:off x="5345113" y="1639888"/>
            <a:ext cx="609600" cy="274637"/>
          </a:xfrm>
          <a:prstGeom prst="rect">
            <a:avLst/>
          </a:prstGeom>
          <a:solidFill>
            <a:srgbClr val="008000"/>
          </a:solidFill>
          <a:ln w="9525">
            <a:noFill/>
            <a:miter lim="800000"/>
            <a:headEnd/>
            <a:tailEnd/>
          </a:ln>
        </p:spPr>
        <p:txBody>
          <a:bodyPr>
            <a:spAutoFit/>
          </a:bodyPr>
          <a:lstStyle/>
          <a:p>
            <a:pPr algn="ctr">
              <a:spcBef>
                <a:spcPct val="50000"/>
              </a:spcBef>
            </a:pPr>
            <a:r>
              <a:rPr lang="el-GR" sz="1200">
                <a:solidFill>
                  <a:srgbClr val="FFFF00"/>
                </a:solidFill>
                <a:cs typeface="Arial" charset="0"/>
              </a:rPr>
              <a:t>Π</a:t>
            </a:r>
            <a:r>
              <a:rPr lang="en-US" sz="1200">
                <a:solidFill>
                  <a:srgbClr val="FFFF00"/>
                </a:solidFill>
                <a:cs typeface="Arial" charset="0"/>
              </a:rPr>
              <a:t> 2pz</a:t>
            </a:r>
            <a:endParaRPr lang="el-GR" sz="1200">
              <a:solidFill>
                <a:srgbClr val="FFFF00"/>
              </a:solidFill>
              <a:cs typeface="Arial" charset="0"/>
            </a:endParaRPr>
          </a:p>
        </p:txBody>
      </p:sp>
      <p:sp>
        <p:nvSpPr>
          <p:cNvPr id="66577" name="Text Box 22"/>
          <p:cNvSpPr txBox="1">
            <a:spLocks noChangeArrowheads="1"/>
          </p:cNvSpPr>
          <p:nvPr/>
        </p:nvSpPr>
        <p:spPr bwMode="auto">
          <a:xfrm>
            <a:off x="4932363" y="2398713"/>
            <a:ext cx="609600" cy="274637"/>
          </a:xfrm>
          <a:prstGeom prst="rect">
            <a:avLst/>
          </a:prstGeom>
          <a:solidFill>
            <a:srgbClr val="008000"/>
          </a:solidFill>
          <a:ln w="9525">
            <a:noFill/>
            <a:miter lim="800000"/>
            <a:headEnd/>
            <a:tailEnd/>
          </a:ln>
        </p:spPr>
        <p:txBody>
          <a:bodyPr>
            <a:spAutoFit/>
          </a:bodyPr>
          <a:lstStyle/>
          <a:p>
            <a:pPr algn="ctr">
              <a:spcBef>
                <a:spcPct val="50000"/>
              </a:spcBef>
            </a:pPr>
            <a:r>
              <a:rPr lang="el-GR" sz="1200" b="1">
                <a:solidFill>
                  <a:srgbClr val="FFFF00"/>
                </a:solidFill>
              </a:rPr>
              <a:t>σ</a:t>
            </a:r>
            <a:r>
              <a:rPr lang="en-US" sz="1200">
                <a:solidFill>
                  <a:srgbClr val="FFFF00"/>
                </a:solidFill>
                <a:cs typeface="Arial" charset="0"/>
              </a:rPr>
              <a:t> 2px</a:t>
            </a:r>
            <a:endParaRPr lang="el-GR" sz="1200">
              <a:solidFill>
                <a:srgbClr val="FFFF00"/>
              </a:solidFill>
              <a:cs typeface="Arial" charset="0"/>
            </a:endParaRPr>
          </a:p>
        </p:txBody>
      </p:sp>
      <p:sp>
        <p:nvSpPr>
          <p:cNvPr id="66578" name="Text Box 23"/>
          <p:cNvSpPr txBox="1">
            <a:spLocks noChangeArrowheads="1"/>
          </p:cNvSpPr>
          <p:nvPr/>
        </p:nvSpPr>
        <p:spPr bwMode="auto">
          <a:xfrm>
            <a:off x="4419600" y="874713"/>
            <a:ext cx="762000" cy="274637"/>
          </a:xfrm>
          <a:prstGeom prst="rect">
            <a:avLst/>
          </a:prstGeom>
          <a:solidFill>
            <a:srgbClr val="008000"/>
          </a:solidFill>
          <a:ln w="9525">
            <a:noFill/>
            <a:miter lim="800000"/>
            <a:headEnd/>
            <a:tailEnd/>
          </a:ln>
        </p:spPr>
        <p:txBody>
          <a:bodyPr>
            <a:spAutoFit/>
          </a:bodyPr>
          <a:lstStyle/>
          <a:p>
            <a:pPr algn="ctr">
              <a:spcBef>
                <a:spcPct val="50000"/>
              </a:spcBef>
            </a:pPr>
            <a:r>
              <a:rPr lang="el-GR" sz="1200">
                <a:solidFill>
                  <a:srgbClr val="FFFF00"/>
                </a:solidFill>
                <a:cs typeface="Arial" charset="0"/>
              </a:rPr>
              <a:t>Π</a:t>
            </a:r>
            <a:r>
              <a:rPr lang="en-US" sz="1200">
                <a:solidFill>
                  <a:srgbClr val="FFFF00"/>
                </a:solidFill>
                <a:cs typeface="Arial" charset="0"/>
              </a:rPr>
              <a:t>* 2py</a:t>
            </a:r>
            <a:endParaRPr lang="el-GR" sz="1200">
              <a:solidFill>
                <a:srgbClr val="FFFF00"/>
              </a:solidFill>
              <a:cs typeface="Arial" charset="0"/>
            </a:endParaRPr>
          </a:p>
        </p:txBody>
      </p:sp>
      <p:sp>
        <p:nvSpPr>
          <p:cNvPr id="66579" name="Text Box 24"/>
          <p:cNvSpPr txBox="1">
            <a:spLocks noChangeArrowheads="1"/>
          </p:cNvSpPr>
          <p:nvPr/>
        </p:nvSpPr>
        <p:spPr bwMode="auto">
          <a:xfrm>
            <a:off x="5354638" y="874713"/>
            <a:ext cx="741362" cy="274637"/>
          </a:xfrm>
          <a:prstGeom prst="rect">
            <a:avLst/>
          </a:prstGeom>
          <a:solidFill>
            <a:srgbClr val="008000"/>
          </a:solidFill>
          <a:ln w="9525">
            <a:noFill/>
            <a:miter lim="800000"/>
            <a:headEnd/>
            <a:tailEnd/>
          </a:ln>
        </p:spPr>
        <p:txBody>
          <a:bodyPr>
            <a:spAutoFit/>
          </a:bodyPr>
          <a:lstStyle/>
          <a:p>
            <a:pPr algn="ctr">
              <a:spcBef>
                <a:spcPct val="50000"/>
              </a:spcBef>
            </a:pPr>
            <a:r>
              <a:rPr lang="el-GR" sz="1200">
                <a:solidFill>
                  <a:srgbClr val="FFFF00"/>
                </a:solidFill>
                <a:cs typeface="Arial" charset="0"/>
              </a:rPr>
              <a:t>Π</a:t>
            </a:r>
            <a:r>
              <a:rPr lang="en-US" sz="1200">
                <a:solidFill>
                  <a:srgbClr val="FFFF00"/>
                </a:solidFill>
                <a:cs typeface="Arial" charset="0"/>
              </a:rPr>
              <a:t>* 2pz</a:t>
            </a:r>
            <a:endParaRPr lang="el-GR" sz="1200">
              <a:solidFill>
                <a:srgbClr val="FFFF00"/>
              </a:solidFill>
              <a:cs typeface="Arial" charset="0"/>
            </a:endParaRPr>
          </a:p>
        </p:txBody>
      </p:sp>
      <p:sp>
        <p:nvSpPr>
          <p:cNvPr id="66580" name="Text Box 25"/>
          <p:cNvSpPr txBox="1">
            <a:spLocks noChangeArrowheads="1"/>
          </p:cNvSpPr>
          <p:nvPr/>
        </p:nvSpPr>
        <p:spPr bwMode="auto">
          <a:xfrm>
            <a:off x="4854575" y="115888"/>
            <a:ext cx="717550" cy="274637"/>
          </a:xfrm>
          <a:prstGeom prst="rect">
            <a:avLst/>
          </a:prstGeom>
          <a:solidFill>
            <a:srgbClr val="008000"/>
          </a:solidFill>
          <a:ln w="9525">
            <a:noFill/>
            <a:miter lim="800000"/>
            <a:headEnd/>
            <a:tailEnd/>
          </a:ln>
        </p:spPr>
        <p:txBody>
          <a:bodyPr>
            <a:spAutoFit/>
          </a:bodyPr>
          <a:lstStyle/>
          <a:p>
            <a:pPr algn="ctr">
              <a:spcBef>
                <a:spcPct val="50000"/>
              </a:spcBef>
            </a:pPr>
            <a:r>
              <a:rPr lang="el-GR" sz="1200" b="1">
                <a:solidFill>
                  <a:srgbClr val="FFFF00"/>
                </a:solidFill>
              </a:rPr>
              <a:t>σ</a:t>
            </a:r>
            <a:r>
              <a:rPr lang="en-US" sz="1200" b="1">
                <a:solidFill>
                  <a:srgbClr val="FFFF00"/>
                </a:solidFill>
              </a:rPr>
              <a:t>*</a:t>
            </a:r>
            <a:r>
              <a:rPr lang="en-US" sz="1200"/>
              <a:t> </a:t>
            </a:r>
            <a:r>
              <a:rPr lang="en-US" sz="1200">
                <a:solidFill>
                  <a:srgbClr val="FFFF00"/>
                </a:solidFill>
                <a:cs typeface="Arial" charset="0"/>
              </a:rPr>
              <a:t>2px</a:t>
            </a:r>
            <a:endParaRPr lang="el-GR" sz="1200">
              <a:solidFill>
                <a:srgbClr val="FFFF00"/>
              </a:solidFill>
              <a:cs typeface="Arial" charset="0"/>
            </a:endParaRPr>
          </a:p>
        </p:txBody>
      </p:sp>
      <p:sp>
        <p:nvSpPr>
          <p:cNvPr id="66581" name="Line 27"/>
          <p:cNvSpPr>
            <a:spLocks noChangeShapeType="1"/>
          </p:cNvSpPr>
          <p:nvPr/>
        </p:nvSpPr>
        <p:spPr bwMode="auto">
          <a:xfrm flipH="1" flipV="1">
            <a:off x="3200400" y="5392738"/>
            <a:ext cx="1600200" cy="533400"/>
          </a:xfrm>
          <a:prstGeom prst="line">
            <a:avLst/>
          </a:prstGeom>
          <a:noFill/>
          <a:ln w="28575">
            <a:solidFill>
              <a:schemeClr val="tx1"/>
            </a:solidFill>
            <a:prstDash val="dash"/>
            <a:round/>
            <a:headEnd/>
            <a:tailEnd/>
          </a:ln>
        </p:spPr>
        <p:txBody>
          <a:bodyPr/>
          <a:lstStyle/>
          <a:p>
            <a:endParaRPr lang="id-ID"/>
          </a:p>
        </p:txBody>
      </p:sp>
      <p:sp>
        <p:nvSpPr>
          <p:cNvPr id="66582" name="Line 28"/>
          <p:cNvSpPr>
            <a:spLocks noChangeShapeType="1"/>
          </p:cNvSpPr>
          <p:nvPr/>
        </p:nvSpPr>
        <p:spPr bwMode="auto">
          <a:xfrm flipH="1" flipV="1">
            <a:off x="5562600" y="5011738"/>
            <a:ext cx="1600200" cy="533400"/>
          </a:xfrm>
          <a:prstGeom prst="line">
            <a:avLst/>
          </a:prstGeom>
          <a:noFill/>
          <a:ln w="28575">
            <a:solidFill>
              <a:schemeClr val="tx1"/>
            </a:solidFill>
            <a:prstDash val="dash"/>
            <a:round/>
            <a:headEnd/>
            <a:tailEnd/>
          </a:ln>
        </p:spPr>
        <p:txBody>
          <a:bodyPr/>
          <a:lstStyle/>
          <a:p>
            <a:endParaRPr lang="id-ID"/>
          </a:p>
        </p:txBody>
      </p:sp>
      <p:sp>
        <p:nvSpPr>
          <p:cNvPr id="66583" name="Text Box 29"/>
          <p:cNvSpPr txBox="1">
            <a:spLocks noChangeArrowheads="1"/>
          </p:cNvSpPr>
          <p:nvPr/>
        </p:nvSpPr>
        <p:spPr bwMode="auto">
          <a:xfrm>
            <a:off x="2590800" y="5432425"/>
            <a:ext cx="609600" cy="274638"/>
          </a:xfrm>
          <a:prstGeom prst="rect">
            <a:avLst/>
          </a:prstGeom>
          <a:solidFill>
            <a:srgbClr val="008000"/>
          </a:solidFill>
          <a:ln w="9525">
            <a:noFill/>
            <a:miter lim="800000"/>
            <a:headEnd/>
            <a:tailEnd/>
          </a:ln>
        </p:spPr>
        <p:txBody>
          <a:bodyPr>
            <a:spAutoFit/>
          </a:bodyPr>
          <a:lstStyle/>
          <a:p>
            <a:pPr algn="ctr">
              <a:spcBef>
                <a:spcPct val="50000"/>
              </a:spcBef>
            </a:pPr>
            <a:r>
              <a:rPr lang="en-US" sz="1200" b="1">
                <a:solidFill>
                  <a:srgbClr val="FFFF00"/>
                </a:solidFill>
                <a:cs typeface="Arial" charset="0"/>
              </a:rPr>
              <a:t>1s</a:t>
            </a:r>
            <a:endParaRPr lang="el-GR" sz="1200" b="1">
              <a:solidFill>
                <a:srgbClr val="FFFF00"/>
              </a:solidFill>
              <a:cs typeface="Arial" charset="0"/>
            </a:endParaRPr>
          </a:p>
        </p:txBody>
      </p:sp>
      <p:sp>
        <p:nvSpPr>
          <p:cNvPr id="66584" name="Line 30"/>
          <p:cNvSpPr>
            <a:spLocks noChangeShapeType="1"/>
          </p:cNvSpPr>
          <p:nvPr/>
        </p:nvSpPr>
        <p:spPr bwMode="auto">
          <a:xfrm flipV="1">
            <a:off x="7229475" y="5543550"/>
            <a:ext cx="685800" cy="1588"/>
          </a:xfrm>
          <a:prstGeom prst="line">
            <a:avLst/>
          </a:prstGeom>
          <a:noFill/>
          <a:ln w="28575">
            <a:solidFill>
              <a:srgbClr val="0000FF"/>
            </a:solidFill>
            <a:round/>
            <a:headEnd/>
            <a:tailEnd/>
          </a:ln>
        </p:spPr>
        <p:txBody>
          <a:bodyPr/>
          <a:lstStyle/>
          <a:p>
            <a:endParaRPr lang="id-ID"/>
          </a:p>
        </p:txBody>
      </p:sp>
      <p:sp>
        <p:nvSpPr>
          <p:cNvPr id="66585" name="Text Box 31"/>
          <p:cNvSpPr txBox="1">
            <a:spLocks noChangeArrowheads="1"/>
          </p:cNvSpPr>
          <p:nvPr/>
        </p:nvSpPr>
        <p:spPr bwMode="auto">
          <a:xfrm>
            <a:off x="7315200" y="5575300"/>
            <a:ext cx="609600" cy="274638"/>
          </a:xfrm>
          <a:prstGeom prst="rect">
            <a:avLst/>
          </a:prstGeom>
          <a:solidFill>
            <a:srgbClr val="008000"/>
          </a:solidFill>
          <a:ln w="9525">
            <a:noFill/>
            <a:miter lim="800000"/>
            <a:headEnd/>
            <a:tailEnd/>
          </a:ln>
        </p:spPr>
        <p:txBody>
          <a:bodyPr>
            <a:spAutoFit/>
          </a:bodyPr>
          <a:lstStyle/>
          <a:p>
            <a:pPr algn="ctr">
              <a:spcBef>
                <a:spcPct val="50000"/>
              </a:spcBef>
            </a:pPr>
            <a:r>
              <a:rPr lang="en-US" sz="1200" b="1">
                <a:solidFill>
                  <a:srgbClr val="FFFF00"/>
                </a:solidFill>
                <a:cs typeface="Arial" charset="0"/>
              </a:rPr>
              <a:t>1s</a:t>
            </a:r>
            <a:endParaRPr lang="el-GR" sz="1200" b="1">
              <a:solidFill>
                <a:srgbClr val="FFFF00"/>
              </a:solidFill>
              <a:cs typeface="Arial" charset="0"/>
            </a:endParaRPr>
          </a:p>
        </p:txBody>
      </p:sp>
      <p:sp>
        <p:nvSpPr>
          <p:cNvPr id="66586" name="Text Box 33"/>
          <p:cNvSpPr txBox="1">
            <a:spLocks noChangeArrowheads="1"/>
          </p:cNvSpPr>
          <p:nvPr/>
        </p:nvSpPr>
        <p:spPr bwMode="auto">
          <a:xfrm>
            <a:off x="1600200" y="6400800"/>
            <a:ext cx="1524000" cy="304800"/>
          </a:xfrm>
          <a:prstGeom prst="rect">
            <a:avLst/>
          </a:prstGeom>
          <a:solidFill>
            <a:srgbClr val="FF7C80"/>
          </a:solidFill>
          <a:ln w="9525">
            <a:noFill/>
            <a:miter lim="800000"/>
            <a:headEnd/>
            <a:tailEnd/>
          </a:ln>
        </p:spPr>
        <p:txBody>
          <a:bodyPr>
            <a:spAutoFit/>
          </a:bodyPr>
          <a:lstStyle/>
          <a:p>
            <a:pPr algn="ctr">
              <a:spcBef>
                <a:spcPct val="50000"/>
              </a:spcBef>
            </a:pPr>
            <a:r>
              <a:rPr lang="en-US" sz="1400" b="1">
                <a:solidFill>
                  <a:srgbClr val="0000FF"/>
                </a:solidFill>
                <a:cs typeface="Arial" charset="0"/>
              </a:rPr>
              <a:t>Orbital Atom N</a:t>
            </a:r>
            <a:endParaRPr lang="el-GR" sz="1400" b="1">
              <a:solidFill>
                <a:srgbClr val="0000FF"/>
              </a:solidFill>
              <a:cs typeface="Arial" charset="0"/>
            </a:endParaRPr>
          </a:p>
        </p:txBody>
      </p:sp>
      <p:sp>
        <p:nvSpPr>
          <p:cNvPr id="66587" name="Text Box 34"/>
          <p:cNvSpPr txBox="1">
            <a:spLocks noChangeArrowheads="1"/>
          </p:cNvSpPr>
          <p:nvPr/>
        </p:nvSpPr>
        <p:spPr bwMode="auto">
          <a:xfrm>
            <a:off x="7315200" y="5164138"/>
            <a:ext cx="609600" cy="304800"/>
          </a:xfrm>
          <a:prstGeom prst="rect">
            <a:avLst/>
          </a:prstGeom>
          <a:solidFill>
            <a:schemeClr val="accent2"/>
          </a:solidFill>
          <a:ln w="9525">
            <a:noFill/>
            <a:miter lim="800000"/>
            <a:headEnd/>
            <a:tailEnd/>
          </a:ln>
        </p:spPr>
        <p:txBody>
          <a:bodyPr>
            <a:spAutoFit/>
          </a:bodyPr>
          <a:lstStyle/>
          <a:p>
            <a:pPr algn="ctr">
              <a:spcBef>
                <a:spcPct val="50000"/>
              </a:spcBef>
            </a:pPr>
            <a:endParaRPr lang="el-GR" sz="1400" b="1">
              <a:solidFill>
                <a:srgbClr val="CC3300"/>
              </a:solidFill>
              <a:cs typeface="Arial" charset="0"/>
            </a:endParaRPr>
          </a:p>
        </p:txBody>
      </p:sp>
      <p:sp>
        <p:nvSpPr>
          <p:cNvPr id="66588" name="Text Box 38"/>
          <p:cNvSpPr txBox="1">
            <a:spLocks noChangeArrowheads="1"/>
          </p:cNvSpPr>
          <p:nvPr/>
        </p:nvSpPr>
        <p:spPr bwMode="auto">
          <a:xfrm>
            <a:off x="2590800" y="5056188"/>
            <a:ext cx="609600" cy="304800"/>
          </a:xfrm>
          <a:prstGeom prst="rect">
            <a:avLst/>
          </a:prstGeom>
          <a:solidFill>
            <a:schemeClr val="accent2"/>
          </a:solidFill>
          <a:ln w="9525">
            <a:noFill/>
            <a:miter lim="800000"/>
            <a:headEnd/>
            <a:tailEnd/>
          </a:ln>
        </p:spPr>
        <p:txBody>
          <a:bodyPr>
            <a:spAutoFit/>
          </a:bodyPr>
          <a:lstStyle/>
          <a:p>
            <a:pPr algn="ctr">
              <a:spcBef>
                <a:spcPct val="50000"/>
              </a:spcBef>
            </a:pPr>
            <a:endParaRPr lang="el-GR" sz="1400" b="1">
              <a:solidFill>
                <a:srgbClr val="CC3300"/>
              </a:solidFill>
              <a:cs typeface="Arial" charset="0"/>
            </a:endParaRPr>
          </a:p>
        </p:txBody>
      </p:sp>
      <p:sp>
        <p:nvSpPr>
          <p:cNvPr id="66589" name="Line 39"/>
          <p:cNvSpPr>
            <a:spLocks noChangeShapeType="1"/>
          </p:cNvSpPr>
          <p:nvPr/>
        </p:nvSpPr>
        <p:spPr bwMode="auto">
          <a:xfrm>
            <a:off x="2927350" y="5111750"/>
            <a:ext cx="0" cy="228600"/>
          </a:xfrm>
          <a:prstGeom prst="line">
            <a:avLst/>
          </a:prstGeom>
          <a:noFill/>
          <a:ln w="28575">
            <a:solidFill>
              <a:schemeClr val="tx1"/>
            </a:solidFill>
            <a:round/>
            <a:headEnd/>
            <a:tailEnd type="triangle" w="med" len="med"/>
          </a:ln>
        </p:spPr>
        <p:txBody>
          <a:bodyPr/>
          <a:lstStyle/>
          <a:p>
            <a:endParaRPr lang="id-ID"/>
          </a:p>
        </p:txBody>
      </p:sp>
      <p:sp>
        <p:nvSpPr>
          <p:cNvPr id="66590" name="Line 40"/>
          <p:cNvSpPr>
            <a:spLocks noChangeShapeType="1"/>
          </p:cNvSpPr>
          <p:nvPr/>
        </p:nvSpPr>
        <p:spPr bwMode="auto">
          <a:xfrm>
            <a:off x="2840038" y="5089525"/>
            <a:ext cx="0" cy="228600"/>
          </a:xfrm>
          <a:prstGeom prst="line">
            <a:avLst/>
          </a:prstGeom>
          <a:noFill/>
          <a:ln w="28575">
            <a:solidFill>
              <a:schemeClr val="tx1"/>
            </a:solidFill>
            <a:round/>
            <a:headEnd type="triangle" w="med" len="med"/>
            <a:tailEnd/>
          </a:ln>
        </p:spPr>
        <p:txBody>
          <a:bodyPr/>
          <a:lstStyle/>
          <a:p>
            <a:endParaRPr lang="id-ID"/>
          </a:p>
        </p:txBody>
      </p:sp>
      <p:sp>
        <p:nvSpPr>
          <p:cNvPr id="66591" name="Text Box 43"/>
          <p:cNvSpPr txBox="1">
            <a:spLocks noChangeArrowheads="1"/>
          </p:cNvSpPr>
          <p:nvPr/>
        </p:nvSpPr>
        <p:spPr bwMode="auto">
          <a:xfrm>
            <a:off x="4943475" y="4654550"/>
            <a:ext cx="609600" cy="304800"/>
          </a:xfrm>
          <a:prstGeom prst="rect">
            <a:avLst/>
          </a:prstGeom>
          <a:solidFill>
            <a:schemeClr val="accent2"/>
          </a:solidFill>
          <a:ln w="9525">
            <a:noFill/>
            <a:miter lim="800000"/>
            <a:headEnd/>
            <a:tailEnd/>
          </a:ln>
        </p:spPr>
        <p:txBody>
          <a:bodyPr>
            <a:spAutoFit/>
          </a:bodyPr>
          <a:lstStyle/>
          <a:p>
            <a:pPr algn="ctr">
              <a:spcBef>
                <a:spcPct val="50000"/>
              </a:spcBef>
            </a:pPr>
            <a:endParaRPr lang="el-GR" sz="1400" b="1">
              <a:solidFill>
                <a:srgbClr val="CC3300"/>
              </a:solidFill>
              <a:cs typeface="Arial" charset="0"/>
            </a:endParaRPr>
          </a:p>
        </p:txBody>
      </p:sp>
      <p:sp>
        <p:nvSpPr>
          <p:cNvPr id="66592" name="Line 76"/>
          <p:cNvSpPr>
            <a:spLocks noChangeShapeType="1"/>
          </p:cNvSpPr>
          <p:nvPr/>
        </p:nvSpPr>
        <p:spPr bwMode="auto">
          <a:xfrm>
            <a:off x="4886325" y="3281363"/>
            <a:ext cx="685800" cy="0"/>
          </a:xfrm>
          <a:prstGeom prst="line">
            <a:avLst/>
          </a:prstGeom>
          <a:noFill/>
          <a:ln w="28575">
            <a:solidFill>
              <a:srgbClr val="0000FF"/>
            </a:solidFill>
            <a:round/>
            <a:headEnd/>
            <a:tailEnd/>
          </a:ln>
        </p:spPr>
        <p:txBody>
          <a:bodyPr/>
          <a:lstStyle/>
          <a:p>
            <a:endParaRPr lang="id-ID"/>
          </a:p>
        </p:txBody>
      </p:sp>
      <p:sp>
        <p:nvSpPr>
          <p:cNvPr id="66593" name="Line 77"/>
          <p:cNvSpPr>
            <a:spLocks noChangeShapeType="1"/>
          </p:cNvSpPr>
          <p:nvPr/>
        </p:nvSpPr>
        <p:spPr bwMode="auto">
          <a:xfrm flipV="1">
            <a:off x="2590800" y="3673475"/>
            <a:ext cx="685800" cy="1588"/>
          </a:xfrm>
          <a:prstGeom prst="line">
            <a:avLst/>
          </a:prstGeom>
          <a:noFill/>
          <a:ln w="28575">
            <a:solidFill>
              <a:srgbClr val="0000FF"/>
            </a:solidFill>
            <a:round/>
            <a:headEnd/>
            <a:tailEnd/>
          </a:ln>
        </p:spPr>
        <p:txBody>
          <a:bodyPr/>
          <a:lstStyle/>
          <a:p>
            <a:endParaRPr lang="id-ID"/>
          </a:p>
        </p:txBody>
      </p:sp>
      <p:sp>
        <p:nvSpPr>
          <p:cNvPr id="66594" name="Line 78"/>
          <p:cNvSpPr>
            <a:spLocks noChangeShapeType="1"/>
          </p:cNvSpPr>
          <p:nvPr/>
        </p:nvSpPr>
        <p:spPr bwMode="auto">
          <a:xfrm>
            <a:off x="4886325" y="4195763"/>
            <a:ext cx="685800" cy="0"/>
          </a:xfrm>
          <a:prstGeom prst="line">
            <a:avLst/>
          </a:prstGeom>
          <a:noFill/>
          <a:ln w="28575">
            <a:solidFill>
              <a:srgbClr val="0000FF"/>
            </a:solidFill>
            <a:round/>
            <a:headEnd/>
            <a:tailEnd/>
          </a:ln>
        </p:spPr>
        <p:txBody>
          <a:bodyPr/>
          <a:lstStyle/>
          <a:p>
            <a:endParaRPr lang="id-ID"/>
          </a:p>
        </p:txBody>
      </p:sp>
      <p:sp>
        <p:nvSpPr>
          <p:cNvPr id="66595" name="Line 79"/>
          <p:cNvSpPr>
            <a:spLocks noChangeShapeType="1"/>
          </p:cNvSpPr>
          <p:nvPr/>
        </p:nvSpPr>
        <p:spPr bwMode="auto">
          <a:xfrm flipV="1">
            <a:off x="3263900" y="3281363"/>
            <a:ext cx="1676400" cy="381000"/>
          </a:xfrm>
          <a:prstGeom prst="line">
            <a:avLst/>
          </a:prstGeom>
          <a:noFill/>
          <a:ln w="28575">
            <a:solidFill>
              <a:schemeClr val="tx1"/>
            </a:solidFill>
            <a:prstDash val="dash"/>
            <a:round/>
            <a:headEnd/>
            <a:tailEnd/>
          </a:ln>
        </p:spPr>
        <p:txBody>
          <a:bodyPr/>
          <a:lstStyle/>
          <a:p>
            <a:endParaRPr lang="id-ID"/>
          </a:p>
        </p:txBody>
      </p:sp>
      <p:sp>
        <p:nvSpPr>
          <p:cNvPr id="66596" name="Line 80"/>
          <p:cNvSpPr>
            <a:spLocks noChangeShapeType="1"/>
          </p:cNvSpPr>
          <p:nvPr/>
        </p:nvSpPr>
        <p:spPr bwMode="auto">
          <a:xfrm flipV="1">
            <a:off x="5572125" y="3814763"/>
            <a:ext cx="1676400" cy="381000"/>
          </a:xfrm>
          <a:prstGeom prst="line">
            <a:avLst/>
          </a:prstGeom>
          <a:noFill/>
          <a:ln w="28575">
            <a:solidFill>
              <a:schemeClr val="tx1"/>
            </a:solidFill>
            <a:prstDash val="dash"/>
            <a:round/>
            <a:headEnd/>
            <a:tailEnd/>
          </a:ln>
        </p:spPr>
        <p:txBody>
          <a:bodyPr/>
          <a:lstStyle/>
          <a:p>
            <a:endParaRPr lang="id-ID"/>
          </a:p>
        </p:txBody>
      </p:sp>
      <p:sp>
        <p:nvSpPr>
          <p:cNvPr id="66597" name="Text Box 81"/>
          <p:cNvSpPr txBox="1">
            <a:spLocks noChangeArrowheads="1"/>
          </p:cNvSpPr>
          <p:nvPr/>
        </p:nvSpPr>
        <p:spPr bwMode="auto">
          <a:xfrm>
            <a:off x="4937125" y="4227513"/>
            <a:ext cx="609600" cy="274637"/>
          </a:xfrm>
          <a:prstGeom prst="rect">
            <a:avLst/>
          </a:prstGeom>
          <a:solidFill>
            <a:srgbClr val="008000"/>
          </a:solidFill>
          <a:ln w="9525">
            <a:noFill/>
            <a:miter lim="800000"/>
            <a:headEnd/>
            <a:tailEnd/>
          </a:ln>
        </p:spPr>
        <p:txBody>
          <a:bodyPr>
            <a:spAutoFit/>
          </a:bodyPr>
          <a:lstStyle/>
          <a:p>
            <a:pPr algn="ctr">
              <a:spcBef>
                <a:spcPct val="50000"/>
              </a:spcBef>
            </a:pPr>
            <a:r>
              <a:rPr lang="el-GR" sz="1200" b="1">
                <a:solidFill>
                  <a:srgbClr val="FFFF00"/>
                </a:solidFill>
                <a:cs typeface="Arial" charset="0"/>
              </a:rPr>
              <a:t>σ</a:t>
            </a:r>
            <a:r>
              <a:rPr lang="en-US" sz="1200" b="1">
                <a:solidFill>
                  <a:srgbClr val="FFFF00"/>
                </a:solidFill>
                <a:cs typeface="Arial" charset="0"/>
              </a:rPr>
              <a:t> 2s</a:t>
            </a:r>
            <a:endParaRPr lang="el-GR" sz="1200" b="1">
              <a:solidFill>
                <a:srgbClr val="FFFF00"/>
              </a:solidFill>
              <a:cs typeface="Arial" charset="0"/>
            </a:endParaRPr>
          </a:p>
        </p:txBody>
      </p:sp>
      <p:sp>
        <p:nvSpPr>
          <p:cNvPr id="66598" name="Text Box 82"/>
          <p:cNvSpPr txBox="1">
            <a:spLocks noChangeArrowheads="1"/>
          </p:cNvSpPr>
          <p:nvPr/>
        </p:nvSpPr>
        <p:spPr bwMode="auto">
          <a:xfrm>
            <a:off x="4956175" y="3311525"/>
            <a:ext cx="609600" cy="274638"/>
          </a:xfrm>
          <a:prstGeom prst="rect">
            <a:avLst/>
          </a:prstGeom>
          <a:solidFill>
            <a:srgbClr val="008000"/>
          </a:solidFill>
          <a:ln w="9525">
            <a:noFill/>
            <a:miter lim="800000"/>
            <a:headEnd/>
            <a:tailEnd/>
          </a:ln>
        </p:spPr>
        <p:txBody>
          <a:bodyPr>
            <a:spAutoFit/>
          </a:bodyPr>
          <a:lstStyle/>
          <a:p>
            <a:pPr algn="ctr">
              <a:spcBef>
                <a:spcPct val="50000"/>
              </a:spcBef>
            </a:pPr>
            <a:r>
              <a:rPr lang="el-GR" sz="1200" b="1">
                <a:solidFill>
                  <a:srgbClr val="FFFF00"/>
                </a:solidFill>
                <a:cs typeface="Arial" charset="0"/>
              </a:rPr>
              <a:t>σ</a:t>
            </a:r>
            <a:r>
              <a:rPr lang="en-US" sz="1200" b="1">
                <a:solidFill>
                  <a:srgbClr val="FFFF00"/>
                </a:solidFill>
                <a:cs typeface="Arial" charset="0"/>
              </a:rPr>
              <a:t>* 2s</a:t>
            </a:r>
            <a:endParaRPr lang="el-GR" sz="1200" b="1">
              <a:solidFill>
                <a:srgbClr val="FFFF00"/>
              </a:solidFill>
              <a:cs typeface="Arial" charset="0"/>
            </a:endParaRPr>
          </a:p>
        </p:txBody>
      </p:sp>
      <p:sp>
        <p:nvSpPr>
          <p:cNvPr id="66599" name="Line 83"/>
          <p:cNvSpPr>
            <a:spLocks noChangeShapeType="1"/>
          </p:cNvSpPr>
          <p:nvPr/>
        </p:nvSpPr>
        <p:spPr bwMode="auto">
          <a:xfrm flipH="1" flipV="1">
            <a:off x="3209925" y="3663950"/>
            <a:ext cx="1600200" cy="533400"/>
          </a:xfrm>
          <a:prstGeom prst="line">
            <a:avLst/>
          </a:prstGeom>
          <a:noFill/>
          <a:ln w="28575">
            <a:solidFill>
              <a:schemeClr val="tx1"/>
            </a:solidFill>
            <a:prstDash val="dash"/>
            <a:round/>
            <a:headEnd/>
            <a:tailEnd/>
          </a:ln>
        </p:spPr>
        <p:txBody>
          <a:bodyPr/>
          <a:lstStyle/>
          <a:p>
            <a:endParaRPr lang="id-ID"/>
          </a:p>
        </p:txBody>
      </p:sp>
      <p:sp>
        <p:nvSpPr>
          <p:cNvPr id="66600" name="Line 84"/>
          <p:cNvSpPr>
            <a:spLocks noChangeShapeType="1"/>
          </p:cNvSpPr>
          <p:nvPr/>
        </p:nvSpPr>
        <p:spPr bwMode="auto">
          <a:xfrm flipH="1" flipV="1">
            <a:off x="5572125" y="3282950"/>
            <a:ext cx="1600200" cy="533400"/>
          </a:xfrm>
          <a:prstGeom prst="line">
            <a:avLst/>
          </a:prstGeom>
          <a:noFill/>
          <a:ln w="28575">
            <a:solidFill>
              <a:schemeClr val="tx1"/>
            </a:solidFill>
            <a:prstDash val="dash"/>
            <a:round/>
            <a:headEnd/>
            <a:tailEnd/>
          </a:ln>
        </p:spPr>
        <p:txBody>
          <a:bodyPr/>
          <a:lstStyle/>
          <a:p>
            <a:endParaRPr lang="id-ID"/>
          </a:p>
        </p:txBody>
      </p:sp>
      <p:sp>
        <p:nvSpPr>
          <p:cNvPr id="66601" name="Text Box 85"/>
          <p:cNvSpPr txBox="1">
            <a:spLocks noChangeArrowheads="1"/>
          </p:cNvSpPr>
          <p:nvPr/>
        </p:nvSpPr>
        <p:spPr bwMode="auto">
          <a:xfrm>
            <a:off x="2600325" y="3703638"/>
            <a:ext cx="609600" cy="274637"/>
          </a:xfrm>
          <a:prstGeom prst="rect">
            <a:avLst/>
          </a:prstGeom>
          <a:solidFill>
            <a:srgbClr val="008000"/>
          </a:solidFill>
          <a:ln w="9525">
            <a:noFill/>
            <a:miter lim="800000"/>
            <a:headEnd/>
            <a:tailEnd/>
          </a:ln>
        </p:spPr>
        <p:txBody>
          <a:bodyPr>
            <a:spAutoFit/>
          </a:bodyPr>
          <a:lstStyle/>
          <a:p>
            <a:pPr algn="ctr">
              <a:spcBef>
                <a:spcPct val="50000"/>
              </a:spcBef>
            </a:pPr>
            <a:r>
              <a:rPr lang="en-US" sz="1200" b="1">
                <a:solidFill>
                  <a:srgbClr val="FFFF00"/>
                </a:solidFill>
                <a:cs typeface="Arial" charset="0"/>
              </a:rPr>
              <a:t>2s</a:t>
            </a:r>
            <a:endParaRPr lang="el-GR" sz="1200" b="1">
              <a:solidFill>
                <a:srgbClr val="FFFF00"/>
              </a:solidFill>
              <a:cs typeface="Arial" charset="0"/>
            </a:endParaRPr>
          </a:p>
        </p:txBody>
      </p:sp>
      <p:sp>
        <p:nvSpPr>
          <p:cNvPr id="66602" name="Line 86"/>
          <p:cNvSpPr>
            <a:spLocks noChangeShapeType="1"/>
          </p:cNvSpPr>
          <p:nvPr/>
        </p:nvSpPr>
        <p:spPr bwMode="auto">
          <a:xfrm flipV="1">
            <a:off x="7239000" y="3814763"/>
            <a:ext cx="685800" cy="1587"/>
          </a:xfrm>
          <a:prstGeom prst="line">
            <a:avLst/>
          </a:prstGeom>
          <a:noFill/>
          <a:ln w="28575">
            <a:solidFill>
              <a:srgbClr val="0000FF"/>
            </a:solidFill>
            <a:round/>
            <a:headEnd/>
            <a:tailEnd/>
          </a:ln>
        </p:spPr>
        <p:txBody>
          <a:bodyPr/>
          <a:lstStyle/>
          <a:p>
            <a:endParaRPr lang="id-ID"/>
          </a:p>
        </p:txBody>
      </p:sp>
      <p:sp>
        <p:nvSpPr>
          <p:cNvPr id="66603" name="Text Box 87"/>
          <p:cNvSpPr txBox="1">
            <a:spLocks noChangeArrowheads="1"/>
          </p:cNvSpPr>
          <p:nvPr/>
        </p:nvSpPr>
        <p:spPr bwMode="auto">
          <a:xfrm>
            <a:off x="7324725" y="3846513"/>
            <a:ext cx="609600" cy="274637"/>
          </a:xfrm>
          <a:prstGeom prst="rect">
            <a:avLst/>
          </a:prstGeom>
          <a:solidFill>
            <a:srgbClr val="008000"/>
          </a:solidFill>
          <a:ln w="9525">
            <a:noFill/>
            <a:miter lim="800000"/>
            <a:headEnd/>
            <a:tailEnd/>
          </a:ln>
        </p:spPr>
        <p:txBody>
          <a:bodyPr>
            <a:spAutoFit/>
          </a:bodyPr>
          <a:lstStyle/>
          <a:p>
            <a:pPr algn="ctr">
              <a:spcBef>
                <a:spcPct val="50000"/>
              </a:spcBef>
            </a:pPr>
            <a:r>
              <a:rPr lang="en-US" sz="1200" b="1">
                <a:solidFill>
                  <a:srgbClr val="FFFF00"/>
                </a:solidFill>
                <a:cs typeface="Arial" charset="0"/>
              </a:rPr>
              <a:t>2s</a:t>
            </a:r>
            <a:endParaRPr lang="el-GR" sz="1200" b="1">
              <a:solidFill>
                <a:srgbClr val="FFFF00"/>
              </a:solidFill>
              <a:cs typeface="Arial" charset="0"/>
            </a:endParaRPr>
          </a:p>
        </p:txBody>
      </p:sp>
      <p:sp>
        <p:nvSpPr>
          <p:cNvPr id="66604" name="Text Box 90"/>
          <p:cNvSpPr txBox="1">
            <a:spLocks noChangeArrowheads="1"/>
          </p:cNvSpPr>
          <p:nvPr/>
        </p:nvSpPr>
        <p:spPr bwMode="auto">
          <a:xfrm>
            <a:off x="7324725" y="3435350"/>
            <a:ext cx="609600" cy="304800"/>
          </a:xfrm>
          <a:prstGeom prst="rect">
            <a:avLst/>
          </a:prstGeom>
          <a:solidFill>
            <a:schemeClr val="accent2"/>
          </a:solidFill>
          <a:ln w="9525">
            <a:noFill/>
            <a:miter lim="800000"/>
            <a:headEnd/>
            <a:tailEnd/>
          </a:ln>
        </p:spPr>
        <p:txBody>
          <a:bodyPr>
            <a:spAutoFit/>
          </a:bodyPr>
          <a:lstStyle/>
          <a:p>
            <a:pPr algn="ctr">
              <a:spcBef>
                <a:spcPct val="50000"/>
              </a:spcBef>
            </a:pPr>
            <a:endParaRPr lang="el-GR" sz="1400" b="1">
              <a:solidFill>
                <a:srgbClr val="CC3300"/>
              </a:solidFill>
              <a:cs typeface="Arial" charset="0"/>
            </a:endParaRPr>
          </a:p>
        </p:txBody>
      </p:sp>
      <p:sp>
        <p:nvSpPr>
          <p:cNvPr id="66605" name="Text Box 93"/>
          <p:cNvSpPr txBox="1">
            <a:spLocks noChangeArrowheads="1"/>
          </p:cNvSpPr>
          <p:nvPr/>
        </p:nvSpPr>
        <p:spPr bwMode="auto">
          <a:xfrm>
            <a:off x="2600325" y="3327400"/>
            <a:ext cx="609600" cy="304800"/>
          </a:xfrm>
          <a:prstGeom prst="rect">
            <a:avLst/>
          </a:prstGeom>
          <a:solidFill>
            <a:schemeClr val="accent2"/>
          </a:solidFill>
          <a:ln w="9525">
            <a:noFill/>
            <a:miter lim="800000"/>
            <a:headEnd/>
            <a:tailEnd/>
          </a:ln>
        </p:spPr>
        <p:txBody>
          <a:bodyPr>
            <a:spAutoFit/>
          </a:bodyPr>
          <a:lstStyle/>
          <a:p>
            <a:pPr algn="ctr">
              <a:spcBef>
                <a:spcPct val="50000"/>
              </a:spcBef>
            </a:pPr>
            <a:endParaRPr lang="el-GR" sz="1400" b="1">
              <a:solidFill>
                <a:srgbClr val="CC3300"/>
              </a:solidFill>
              <a:cs typeface="Arial" charset="0"/>
            </a:endParaRPr>
          </a:p>
        </p:txBody>
      </p:sp>
      <p:sp>
        <p:nvSpPr>
          <p:cNvPr id="66606" name="Text Box 96"/>
          <p:cNvSpPr txBox="1">
            <a:spLocks noChangeArrowheads="1"/>
          </p:cNvSpPr>
          <p:nvPr/>
        </p:nvSpPr>
        <p:spPr bwMode="auto">
          <a:xfrm>
            <a:off x="4953000" y="2925763"/>
            <a:ext cx="609600" cy="304800"/>
          </a:xfrm>
          <a:prstGeom prst="rect">
            <a:avLst/>
          </a:prstGeom>
          <a:solidFill>
            <a:schemeClr val="accent2"/>
          </a:solidFill>
          <a:ln w="9525">
            <a:noFill/>
            <a:miter lim="800000"/>
            <a:headEnd/>
            <a:tailEnd/>
          </a:ln>
        </p:spPr>
        <p:txBody>
          <a:bodyPr>
            <a:spAutoFit/>
          </a:bodyPr>
          <a:lstStyle/>
          <a:p>
            <a:pPr algn="ctr">
              <a:spcBef>
                <a:spcPct val="50000"/>
              </a:spcBef>
            </a:pPr>
            <a:endParaRPr lang="el-GR" sz="1400" b="1">
              <a:solidFill>
                <a:srgbClr val="CC3300"/>
              </a:solidFill>
              <a:cs typeface="Arial" charset="0"/>
            </a:endParaRPr>
          </a:p>
        </p:txBody>
      </p:sp>
      <p:sp>
        <p:nvSpPr>
          <p:cNvPr id="66607" name="Text Box 99"/>
          <p:cNvSpPr txBox="1">
            <a:spLocks noChangeArrowheads="1"/>
          </p:cNvSpPr>
          <p:nvPr/>
        </p:nvSpPr>
        <p:spPr bwMode="auto">
          <a:xfrm>
            <a:off x="4951413" y="3816350"/>
            <a:ext cx="609600" cy="304800"/>
          </a:xfrm>
          <a:prstGeom prst="rect">
            <a:avLst/>
          </a:prstGeom>
          <a:solidFill>
            <a:schemeClr val="accent2"/>
          </a:solidFill>
          <a:ln w="9525">
            <a:noFill/>
            <a:miter lim="800000"/>
            <a:headEnd/>
            <a:tailEnd/>
          </a:ln>
        </p:spPr>
        <p:txBody>
          <a:bodyPr>
            <a:spAutoFit/>
          </a:bodyPr>
          <a:lstStyle/>
          <a:p>
            <a:pPr algn="ctr">
              <a:spcBef>
                <a:spcPct val="50000"/>
              </a:spcBef>
            </a:pPr>
            <a:endParaRPr lang="el-GR" sz="1400" b="1">
              <a:solidFill>
                <a:srgbClr val="CC3300"/>
              </a:solidFill>
              <a:cs typeface="Arial" charset="0"/>
            </a:endParaRPr>
          </a:p>
        </p:txBody>
      </p:sp>
      <p:sp>
        <p:nvSpPr>
          <p:cNvPr id="66608" name="Line 102"/>
          <p:cNvSpPr>
            <a:spLocks noChangeShapeType="1"/>
          </p:cNvSpPr>
          <p:nvPr/>
        </p:nvSpPr>
        <p:spPr bwMode="auto">
          <a:xfrm flipV="1">
            <a:off x="7194550" y="1190625"/>
            <a:ext cx="390525" cy="1588"/>
          </a:xfrm>
          <a:prstGeom prst="line">
            <a:avLst/>
          </a:prstGeom>
          <a:noFill/>
          <a:ln w="28575">
            <a:solidFill>
              <a:srgbClr val="0000FF"/>
            </a:solidFill>
            <a:round/>
            <a:headEnd/>
            <a:tailEnd/>
          </a:ln>
        </p:spPr>
        <p:txBody>
          <a:bodyPr/>
          <a:lstStyle/>
          <a:p>
            <a:endParaRPr lang="id-ID"/>
          </a:p>
        </p:txBody>
      </p:sp>
      <p:sp>
        <p:nvSpPr>
          <p:cNvPr id="66609" name="Text Box 103"/>
          <p:cNvSpPr txBox="1">
            <a:spLocks noChangeArrowheads="1"/>
          </p:cNvSpPr>
          <p:nvPr/>
        </p:nvSpPr>
        <p:spPr bwMode="auto">
          <a:xfrm>
            <a:off x="7204075" y="1255713"/>
            <a:ext cx="1295400" cy="274637"/>
          </a:xfrm>
          <a:prstGeom prst="rect">
            <a:avLst/>
          </a:prstGeom>
          <a:solidFill>
            <a:srgbClr val="008000"/>
          </a:solidFill>
          <a:ln w="9525">
            <a:noFill/>
            <a:miter lim="800000"/>
            <a:headEnd/>
            <a:tailEnd/>
          </a:ln>
        </p:spPr>
        <p:txBody>
          <a:bodyPr>
            <a:spAutoFit/>
          </a:bodyPr>
          <a:lstStyle/>
          <a:p>
            <a:pPr algn="ctr">
              <a:spcBef>
                <a:spcPct val="50000"/>
              </a:spcBef>
            </a:pPr>
            <a:r>
              <a:rPr lang="en-US" sz="1200" b="1">
                <a:solidFill>
                  <a:srgbClr val="FFFF00"/>
                </a:solidFill>
                <a:cs typeface="Arial" charset="0"/>
              </a:rPr>
              <a:t>2p</a:t>
            </a:r>
            <a:endParaRPr lang="el-GR" sz="1200" b="1">
              <a:solidFill>
                <a:srgbClr val="FFFF00"/>
              </a:solidFill>
              <a:cs typeface="Arial" charset="0"/>
            </a:endParaRPr>
          </a:p>
        </p:txBody>
      </p:sp>
      <p:sp>
        <p:nvSpPr>
          <p:cNvPr id="66610" name="Text Box 104"/>
          <p:cNvSpPr txBox="1">
            <a:spLocks noChangeArrowheads="1"/>
          </p:cNvSpPr>
          <p:nvPr/>
        </p:nvSpPr>
        <p:spPr bwMode="auto">
          <a:xfrm>
            <a:off x="7204075" y="844550"/>
            <a:ext cx="381000" cy="304800"/>
          </a:xfrm>
          <a:prstGeom prst="rect">
            <a:avLst/>
          </a:prstGeom>
          <a:solidFill>
            <a:schemeClr val="accent2"/>
          </a:solidFill>
          <a:ln w="9525">
            <a:noFill/>
            <a:miter lim="800000"/>
            <a:headEnd/>
            <a:tailEnd/>
          </a:ln>
        </p:spPr>
        <p:txBody>
          <a:bodyPr>
            <a:spAutoFit/>
          </a:bodyPr>
          <a:lstStyle/>
          <a:p>
            <a:pPr algn="ctr">
              <a:spcBef>
                <a:spcPct val="50000"/>
              </a:spcBef>
            </a:pPr>
            <a:endParaRPr lang="el-GR" sz="1400" b="1">
              <a:solidFill>
                <a:srgbClr val="CC3300"/>
              </a:solidFill>
              <a:cs typeface="Arial" charset="0"/>
            </a:endParaRPr>
          </a:p>
        </p:txBody>
      </p:sp>
      <p:sp>
        <p:nvSpPr>
          <p:cNvPr id="66611" name="Line 106"/>
          <p:cNvSpPr>
            <a:spLocks noChangeShapeType="1"/>
          </p:cNvSpPr>
          <p:nvPr/>
        </p:nvSpPr>
        <p:spPr bwMode="auto">
          <a:xfrm>
            <a:off x="7397750" y="866775"/>
            <a:ext cx="0" cy="228600"/>
          </a:xfrm>
          <a:prstGeom prst="line">
            <a:avLst/>
          </a:prstGeom>
          <a:noFill/>
          <a:ln w="28575">
            <a:solidFill>
              <a:schemeClr val="tx1"/>
            </a:solidFill>
            <a:round/>
            <a:headEnd type="triangle" w="med" len="med"/>
            <a:tailEnd/>
          </a:ln>
        </p:spPr>
        <p:txBody>
          <a:bodyPr/>
          <a:lstStyle/>
          <a:p>
            <a:endParaRPr lang="id-ID"/>
          </a:p>
        </p:txBody>
      </p:sp>
      <p:sp>
        <p:nvSpPr>
          <p:cNvPr id="66612" name="Line 112"/>
          <p:cNvSpPr>
            <a:spLocks noChangeShapeType="1"/>
          </p:cNvSpPr>
          <p:nvPr/>
        </p:nvSpPr>
        <p:spPr bwMode="auto">
          <a:xfrm flipV="1">
            <a:off x="7651750" y="1190625"/>
            <a:ext cx="390525" cy="1588"/>
          </a:xfrm>
          <a:prstGeom prst="line">
            <a:avLst/>
          </a:prstGeom>
          <a:noFill/>
          <a:ln w="28575">
            <a:solidFill>
              <a:srgbClr val="0000FF"/>
            </a:solidFill>
            <a:round/>
            <a:headEnd/>
            <a:tailEnd/>
          </a:ln>
        </p:spPr>
        <p:txBody>
          <a:bodyPr/>
          <a:lstStyle/>
          <a:p>
            <a:endParaRPr lang="id-ID"/>
          </a:p>
        </p:txBody>
      </p:sp>
      <p:sp>
        <p:nvSpPr>
          <p:cNvPr id="66613" name="Text Box 113"/>
          <p:cNvSpPr txBox="1">
            <a:spLocks noChangeArrowheads="1"/>
          </p:cNvSpPr>
          <p:nvPr/>
        </p:nvSpPr>
        <p:spPr bwMode="auto">
          <a:xfrm>
            <a:off x="7661275" y="844550"/>
            <a:ext cx="381000" cy="304800"/>
          </a:xfrm>
          <a:prstGeom prst="rect">
            <a:avLst/>
          </a:prstGeom>
          <a:solidFill>
            <a:schemeClr val="accent2"/>
          </a:solidFill>
          <a:ln w="9525">
            <a:noFill/>
            <a:miter lim="800000"/>
            <a:headEnd/>
            <a:tailEnd/>
          </a:ln>
        </p:spPr>
        <p:txBody>
          <a:bodyPr>
            <a:spAutoFit/>
          </a:bodyPr>
          <a:lstStyle/>
          <a:p>
            <a:pPr algn="ctr">
              <a:spcBef>
                <a:spcPct val="50000"/>
              </a:spcBef>
            </a:pPr>
            <a:endParaRPr lang="el-GR" sz="1400" b="1">
              <a:solidFill>
                <a:srgbClr val="CC3300"/>
              </a:solidFill>
              <a:cs typeface="Arial" charset="0"/>
            </a:endParaRPr>
          </a:p>
        </p:txBody>
      </p:sp>
      <p:sp>
        <p:nvSpPr>
          <p:cNvPr id="66614" name="Line 115"/>
          <p:cNvSpPr>
            <a:spLocks noChangeShapeType="1"/>
          </p:cNvSpPr>
          <p:nvPr/>
        </p:nvSpPr>
        <p:spPr bwMode="auto">
          <a:xfrm>
            <a:off x="7843838" y="866775"/>
            <a:ext cx="0" cy="228600"/>
          </a:xfrm>
          <a:prstGeom prst="line">
            <a:avLst/>
          </a:prstGeom>
          <a:noFill/>
          <a:ln w="28575">
            <a:solidFill>
              <a:schemeClr val="tx1"/>
            </a:solidFill>
            <a:round/>
            <a:headEnd type="triangle" w="med" len="med"/>
            <a:tailEnd/>
          </a:ln>
        </p:spPr>
        <p:txBody>
          <a:bodyPr/>
          <a:lstStyle/>
          <a:p>
            <a:endParaRPr lang="id-ID"/>
          </a:p>
        </p:txBody>
      </p:sp>
      <p:sp>
        <p:nvSpPr>
          <p:cNvPr id="66615" name="Line 116"/>
          <p:cNvSpPr>
            <a:spLocks noChangeShapeType="1"/>
          </p:cNvSpPr>
          <p:nvPr/>
        </p:nvSpPr>
        <p:spPr bwMode="auto">
          <a:xfrm flipV="1">
            <a:off x="8108950" y="1190625"/>
            <a:ext cx="390525" cy="1588"/>
          </a:xfrm>
          <a:prstGeom prst="line">
            <a:avLst/>
          </a:prstGeom>
          <a:noFill/>
          <a:ln w="28575">
            <a:solidFill>
              <a:srgbClr val="0000FF"/>
            </a:solidFill>
            <a:round/>
            <a:headEnd/>
            <a:tailEnd/>
          </a:ln>
        </p:spPr>
        <p:txBody>
          <a:bodyPr/>
          <a:lstStyle/>
          <a:p>
            <a:endParaRPr lang="id-ID"/>
          </a:p>
        </p:txBody>
      </p:sp>
      <p:sp>
        <p:nvSpPr>
          <p:cNvPr id="66616" name="Text Box 117"/>
          <p:cNvSpPr txBox="1">
            <a:spLocks noChangeArrowheads="1"/>
          </p:cNvSpPr>
          <p:nvPr/>
        </p:nvSpPr>
        <p:spPr bwMode="auto">
          <a:xfrm>
            <a:off x="8118475" y="844550"/>
            <a:ext cx="381000" cy="304800"/>
          </a:xfrm>
          <a:prstGeom prst="rect">
            <a:avLst/>
          </a:prstGeom>
          <a:solidFill>
            <a:schemeClr val="accent2"/>
          </a:solidFill>
          <a:ln w="9525">
            <a:noFill/>
            <a:miter lim="800000"/>
            <a:headEnd/>
            <a:tailEnd/>
          </a:ln>
        </p:spPr>
        <p:txBody>
          <a:bodyPr>
            <a:spAutoFit/>
          </a:bodyPr>
          <a:lstStyle/>
          <a:p>
            <a:pPr algn="ctr">
              <a:spcBef>
                <a:spcPct val="50000"/>
              </a:spcBef>
            </a:pPr>
            <a:endParaRPr lang="el-GR" sz="1400" b="1">
              <a:solidFill>
                <a:srgbClr val="CC3300"/>
              </a:solidFill>
              <a:cs typeface="Arial" charset="0"/>
            </a:endParaRPr>
          </a:p>
        </p:txBody>
      </p:sp>
      <p:sp>
        <p:nvSpPr>
          <p:cNvPr id="66617" name="Line 119"/>
          <p:cNvSpPr>
            <a:spLocks noChangeShapeType="1"/>
          </p:cNvSpPr>
          <p:nvPr/>
        </p:nvSpPr>
        <p:spPr bwMode="auto">
          <a:xfrm>
            <a:off x="8301038" y="866775"/>
            <a:ext cx="0" cy="228600"/>
          </a:xfrm>
          <a:prstGeom prst="line">
            <a:avLst/>
          </a:prstGeom>
          <a:noFill/>
          <a:ln w="28575">
            <a:solidFill>
              <a:schemeClr val="tx1"/>
            </a:solidFill>
            <a:round/>
            <a:headEnd type="triangle" w="med" len="med"/>
            <a:tailEnd/>
          </a:ln>
        </p:spPr>
        <p:txBody>
          <a:bodyPr/>
          <a:lstStyle/>
          <a:p>
            <a:endParaRPr lang="id-ID"/>
          </a:p>
        </p:txBody>
      </p:sp>
      <p:sp>
        <p:nvSpPr>
          <p:cNvPr id="66618" name="Text Box 120"/>
          <p:cNvSpPr txBox="1">
            <a:spLocks noChangeArrowheads="1"/>
          </p:cNvSpPr>
          <p:nvPr/>
        </p:nvSpPr>
        <p:spPr bwMode="auto">
          <a:xfrm>
            <a:off x="4953000" y="5568950"/>
            <a:ext cx="609600" cy="304800"/>
          </a:xfrm>
          <a:prstGeom prst="rect">
            <a:avLst/>
          </a:prstGeom>
          <a:solidFill>
            <a:schemeClr val="accent2"/>
          </a:solidFill>
          <a:ln w="9525">
            <a:noFill/>
            <a:miter lim="800000"/>
            <a:headEnd/>
            <a:tailEnd/>
          </a:ln>
        </p:spPr>
        <p:txBody>
          <a:bodyPr>
            <a:spAutoFit/>
          </a:bodyPr>
          <a:lstStyle/>
          <a:p>
            <a:pPr algn="ctr">
              <a:spcBef>
                <a:spcPct val="50000"/>
              </a:spcBef>
            </a:pPr>
            <a:endParaRPr lang="el-GR" sz="1400" b="1">
              <a:solidFill>
                <a:srgbClr val="CC3300"/>
              </a:solidFill>
              <a:cs typeface="Arial" charset="0"/>
            </a:endParaRPr>
          </a:p>
        </p:txBody>
      </p:sp>
      <p:sp>
        <p:nvSpPr>
          <p:cNvPr id="66619" name="Line 121"/>
          <p:cNvSpPr>
            <a:spLocks noChangeShapeType="1"/>
          </p:cNvSpPr>
          <p:nvPr/>
        </p:nvSpPr>
        <p:spPr bwMode="auto">
          <a:xfrm>
            <a:off x="5289550" y="5624513"/>
            <a:ext cx="0" cy="228600"/>
          </a:xfrm>
          <a:prstGeom prst="line">
            <a:avLst/>
          </a:prstGeom>
          <a:noFill/>
          <a:ln w="28575">
            <a:solidFill>
              <a:schemeClr val="tx1"/>
            </a:solidFill>
            <a:round/>
            <a:headEnd/>
            <a:tailEnd type="triangle" w="med" len="med"/>
          </a:ln>
        </p:spPr>
        <p:txBody>
          <a:bodyPr/>
          <a:lstStyle/>
          <a:p>
            <a:endParaRPr lang="id-ID"/>
          </a:p>
        </p:txBody>
      </p:sp>
      <p:sp>
        <p:nvSpPr>
          <p:cNvPr id="66620" name="Line 122"/>
          <p:cNvSpPr>
            <a:spLocks noChangeShapeType="1"/>
          </p:cNvSpPr>
          <p:nvPr/>
        </p:nvSpPr>
        <p:spPr bwMode="auto">
          <a:xfrm>
            <a:off x="5202238" y="5602288"/>
            <a:ext cx="0" cy="228600"/>
          </a:xfrm>
          <a:prstGeom prst="line">
            <a:avLst/>
          </a:prstGeom>
          <a:noFill/>
          <a:ln w="28575">
            <a:solidFill>
              <a:schemeClr val="tx1"/>
            </a:solidFill>
            <a:round/>
            <a:headEnd type="triangle" w="med" len="med"/>
            <a:tailEnd/>
          </a:ln>
        </p:spPr>
        <p:txBody>
          <a:bodyPr/>
          <a:lstStyle/>
          <a:p>
            <a:endParaRPr lang="id-ID"/>
          </a:p>
        </p:txBody>
      </p:sp>
      <p:sp>
        <p:nvSpPr>
          <p:cNvPr id="66621" name="Line 123"/>
          <p:cNvSpPr>
            <a:spLocks noChangeShapeType="1"/>
          </p:cNvSpPr>
          <p:nvPr/>
        </p:nvSpPr>
        <p:spPr bwMode="auto">
          <a:xfrm>
            <a:off x="7696200" y="5187950"/>
            <a:ext cx="0" cy="228600"/>
          </a:xfrm>
          <a:prstGeom prst="line">
            <a:avLst/>
          </a:prstGeom>
          <a:noFill/>
          <a:ln w="28575">
            <a:solidFill>
              <a:schemeClr val="tx1"/>
            </a:solidFill>
            <a:round/>
            <a:headEnd/>
            <a:tailEnd type="triangle" w="med" len="med"/>
          </a:ln>
        </p:spPr>
        <p:txBody>
          <a:bodyPr/>
          <a:lstStyle/>
          <a:p>
            <a:endParaRPr lang="id-ID"/>
          </a:p>
        </p:txBody>
      </p:sp>
      <p:sp>
        <p:nvSpPr>
          <p:cNvPr id="66622" name="Line 124"/>
          <p:cNvSpPr>
            <a:spLocks noChangeShapeType="1"/>
          </p:cNvSpPr>
          <p:nvPr/>
        </p:nvSpPr>
        <p:spPr bwMode="auto">
          <a:xfrm>
            <a:off x="7608888" y="5165725"/>
            <a:ext cx="0" cy="228600"/>
          </a:xfrm>
          <a:prstGeom prst="line">
            <a:avLst/>
          </a:prstGeom>
          <a:noFill/>
          <a:ln w="28575">
            <a:solidFill>
              <a:schemeClr val="tx1"/>
            </a:solidFill>
            <a:round/>
            <a:headEnd type="triangle" w="med" len="med"/>
            <a:tailEnd/>
          </a:ln>
        </p:spPr>
        <p:txBody>
          <a:bodyPr/>
          <a:lstStyle/>
          <a:p>
            <a:endParaRPr lang="id-ID"/>
          </a:p>
        </p:txBody>
      </p:sp>
      <p:sp>
        <p:nvSpPr>
          <p:cNvPr id="66623" name="Line 125"/>
          <p:cNvSpPr>
            <a:spLocks noChangeShapeType="1"/>
          </p:cNvSpPr>
          <p:nvPr/>
        </p:nvSpPr>
        <p:spPr bwMode="auto">
          <a:xfrm>
            <a:off x="5303838" y="4699000"/>
            <a:ext cx="0" cy="228600"/>
          </a:xfrm>
          <a:prstGeom prst="line">
            <a:avLst/>
          </a:prstGeom>
          <a:noFill/>
          <a:ln w="28575">
            <a:solidFill>
              <a:schemeClr val="tx1"/>
            </a:solidFill>
            <a:round/>
            <a:headEnd/>
            <a:tailEnd type="triangle" w="med" len="med"/>
          </a:ln>
        </p:spPr>
        <p:txBody>
          <a:bodyPr/>
          <a:lstStyle/>
          <a:p>
            <a:endParaRPr lang="id-ID"/>
          </a:p>
        </p:txBody>
      </p:sp>
      <p:sp>
        <p:nvSpPr>
          <p:cNvPr id="66624" name="Line 126"/>
          <p:cNvSpPr>
            <a:spLocks noChangeShapeType="1"/>
          </p:cNvSpPr>
          <p:nvPr/>
        </p:nvSpPr>
        <p:spPr bwMode="auto">
          <a:xfrm>
            <a:off x="5216525" y="4676775"/>
            <a:ext cx="0" cy="228600"/>
          </a:xfrm>
          <a:prstGeom prst="line">
            <a:avLst/>
          </a:prstGeom>
          <a:noFill/>
          <a:ln w="28575">
            <a:solidFill>
              <a:schemeClr val="tx1"/>
            </a:solidFill>
            <a:round/>
            <a:headEnd type="triangle" w="med" len="med"/>
            <a:tailEnd/>
          </a:ln>
        </p:spPr>
        <p:txBody>
          <a:bodyPr/>
          <a:lstStyle/>
          <a:p>
            <a:endParaRPr lang="id-ID"/>
          </a:p>
        </p:txBody>
      </p:sp>
      <p:sp>
        <p:nvSpPr>
          <p:cNvPr id="66625" name="Line 127"/>
          <p:cNvSpPr>
            <a:spLocks noChangeShapeType="1"/>
          </p:cNvSpPr>
          <p:nvPr/>
        </p:nvSpPr>
        <p:spPr bwMode="auto">
          <a:xfrm>
            <a:off x="2962275" y="3359150"/>
            <a:ext cx="0" cy="228600"/>
          </a:xfrm>
          <a:prstGeom prst="line">
            <a:avLst/>
          </a:prstGeom>
          <a:noFill/>
          <a:ln w="28575">
            <a:solidFill>
              <a:schemeClr val="tx1"/>
            </a:solidFill>
            <a:round/>
            <a:headEnd/>
            <a:tailEnd type="triangle" w="med" len="med"/>
          </a:ln>
        </p:spPr>
        <p:txBody>
          <a:bodyPr/>
          <a:lstStyle/>
          <a:p>
            <a:endParaRPr lang="id-ID"/>
          </a:p>
        </p:txBody>
      </p:sp>
      <p:sp>
        <p:nvSpPr>
          <p:cNvPr id="66626" name="Line 128"/>
          <p:cNvSpPr>
            <a:spLocks noChangeShapeType="1"/>
          </p:cNvSpPr>
          <p:nvPr/>
        </p:nvSpPr>
        <p:spPr bwMode="auto">
          <a:xfrm>
            <a:off x="2874963" y="3336925"/>
            <a:ext cx="0" cy="228600"/>
          </a:xfrm>
          <a:prstGeom prst="line">
            <a:avLst/>
          </a:prstGeom>
          <a:noFill/>
          <a:ln w="28575">
            <a:solidFill>
              <a:schemeClr val="tx1"/>
            </a:solidFill>
            <a:round/>
            <a:headEnd type="triangle" w="med" len="med"/>
            <a:tailEnd/>
          </a:ln>
        </p:spPr>
        <p:txBody>
          <a:bodyPr/>
          <a:lstStyle/>
          <a:p>
            <a:endParaRPr lang="id-ID"/>
          </a:p>
        </p:txBody>
      </p:sp>
      <p:sp>
        <p:nvSpPr>
          <p:cNvPr id="66627" name="Line 129"/>
          <p:cNvSpPr>
            <a:spLocks noChangeShapeType="1"/>
          </p:cNvSpPr>
          <p:nvPr/>
        </p:nvSpPr>
        <p:spPr bwMode="auto">
          <a:xfrm>
            <a:off x="5291138" y="2979738"/>
            <a:ext cx="0" cy="228600"/>
          </a:xfrm>
          <a:prstGeom prst="line">
            <a:avLst/>
          </a:prstGeom>
          <a:noFill/>
          <a:ln w="28575">
            <a:solidFill>
              <a:schemeClr val="tx1"/>
            </a:solidFill>
            <a:round/>
            <a:headEnd/>
            <a:tailEnd type="triangle" w="med" len="med"/>
          </a:ln>
        </p:spPr>
        <p:txBody>
          <a:bodyPr/>
          <a:lstStyle/>
          <a:p>
            <a:endParaRPr lang="id-ID"/>
          </a:p>
        </p:txBody>
      </p:sp>
      <p:sp>
        <p:nvSpPr>
          <p:cNvPr id="66628" name="Line 130"/>
          <p:cNvSpPr>
            <a:spLocks noChangeShapeType="1"/>
          </p:cNvSpPr>
          <p:nvPr/>
        </p:nvSpPr>
        <p:spPr bwMode="auto">
          <a:xfrm>
            <a:off x="5203825" y="2957513"/>
            <a:ext cx="0" cy="228600"/>
          </a:xfrm>
          <a:prstGeom prst="line">
            <a:avLst/>
          </a:prstGeom>
          <a:noFill/>
          <a:ln w="28575">
            <a:solidFill>
              <a:schemeClr val="tx1"/>
            </a:solidFill>
            <a:round/>
            <a:headEnd type="triangle" w="med" len="med"/>
            <a:tailEnd/>
          </a:ln>
        </p:spPr>
        <p:txBody>
          <a:bodyPr/>
          <a:lstStyle/>
          <a:p>
            <a:endParaRPr lang="id-ID"/>
          </a:p>
        </p:txBody>
      </p:sp>
      <p:sp>
        <p:nvSpPr>
          <p:cNvPr id="66629" name="Line 131"/>
          <p:cNvSpPr>
            <a:spLocks noChangeShapeType="1"/>
          </p:cNvSpPr>
          <p:nvPr/>
        </p:nvSpPr>
        <p:spPr bwMode="auto">
          <a:xfrm>
            <a:off x="5302250" y="3849688"/>
            <a:ext cx="0" cy="228600"/>
          </a:xfrm>
          <a:prstGeom prst="line">
            <a:avLst/>
          </a:prstGeom>
          <a:noFill/>
          <a:ln w="28575">
            <a:solidFill>
              <a:schemeClr val="tx1"/>
            </a:solidFill>
            <a:round/>
            <a:headEnd/>
            <a:tailEnd type="triangle" w="med" len="med"/>
          </a:ln>
        </p:spPr>
        <p:txBody>
          <a:bodyPr/>
          <a:lstStyle/>
          <a:p>
            <a:endParaRPr lang="id-ID"/>
          </a:p>
        </p:txBody>
      </p:sp>
      <p:sp>
        <p:nvSpPr>
          <p:cNvPr id="66630" name="Line 132"/>
          <p:cNvSpPr>
            <a:spLocks noChangeShapeType="1"/>
          </p:cNvSpPr>
          <p:nvPr/>
        </p:nvSpPr>
        <p:spPr bwMode="auto">
          <a:xfrm>
            <a:off x="5214938" y="3827463"/>
            <a:ext cx="0" cy="228600"/>
          </a:xfrm>
          <a:prstGeom prst="line">
            <a:avLst/>
          </a:prstGeom>
          <a:noFill/>
          <a:ln w="28575">
            <a:solidFill>
              <a:schemeClr val="tx1"/>
            </a:solidFill>
            <a:round/>
            <a:headEnd type="triangle" w="med" len="med"/>
            <a:tailEnd/>
          </a:ln>
        </p:spPr>
        <p:txBody>
          <a:bodyPr/>
          <a:lstStyle/>
          <a:p>
            <a:endParaRPr lang="id-ID"/>
          </a:p>
        </p:txBody>
      </p:sp>
      <p:sp>
        <p:nvSpPr>
          <p:cNvPr id="66631" name="Line 133"/>
          <p:cNvSpPr>
            <a:spLocks noChangeShapeType="1"/>
          </p:cNvSpPr>
          <p:nvPr/>
        </p:nvSpPr>
        <p:spPr bwMode="auto">
          <a:xfrm>
            <a:off x="7685088" y="3490913"/>
            <a:ext cx="0" cy="228600"/>
          </a:xfrm>
          <a:prstGeom prst="line">
            <a:avLst/>
          </a:prstGeom>
          <a:noFill/>
          <a:ln w="28575">
            <a:solidFill>
              <a:schemeClr val="tx1"/>
            </a:solidFill>
            <a:round/>
            <a:headEnd/>
            <a:tailEnd type="triangle" w="med" len="med"/>
          </a:ln>
        </p:spPr>
        <p:txBody>
          <a:bodyPr/>
          <a:lstStyle/>
          <a:p>
            <a:endParaRPr lang="id-ID"/>
          </a:p>
        </p:txBody>
      </p:sp>
      <p:sp>
        <p:nvSpPr>
          <p:cNvPr id="66632" name="Line 134"/>
          <p:cNvSpPr>
            <a:spLocks noChangeShapeType="1"/>
          </p:cNvSpPr>
          <p:nvPr/>
        </p:nvSpPr>
        <p:spPr bwMode="auto">
          <a:xfrm>
            <a:off x="7597775" y="3468688"/>
            <a:ext cx="0" cy="228600"/>
          </a:xfrm>
          <a:prstGeom prst="line">
            <a:avLst/>
          </a:prstGeom>
          <a:noFill/>
          <a:ln w="28575">
            <a:solidFill>
              <a:schemeClr val="tx1"/>
            </a:solidFill>
            <a:round/>
            <a:headEnd type="triangle" w="med" len="med"/>
            <a:tailEnd/>
          </a:ln>
        </p:spPr>
        <p:txBody>
          <a:bodyPr/>
          <a:lstStyle/>
          <a:p>
            <a:endParaRPr lang="id-ID"/>
          </a:p>
        </p:txBody>
      </p:sp>
      <p:sp>
        <p:nvSpPr>
          <p:cNvPr id="66633" name="Line 135"/>
          <p:cNvSpPr>
            <a:spLocks noChangeShapeType="1"/>
          </p:cNvSpPr>
          <p:nvPr/>
        </p:nvSpPr>
        <p:spPr bwMode="auto">
          <a:xfrm flipV="1">
            <a:off x="1981200" y="1266825"/>
            <a:ext cx="390525" cy="1588"/>
          </a:xfrm>
          <a:prstGeom prst="line">
            <a:avLst/>
          </a:prstGeom>
          <a:noFill/>
          <a:ln w="28575">
            <a:solidFill>
              <a:srgbClr val="0000FF"/>
            </a:solidFill>
            <a:round/>
            <a:headEnd/>
            <a:tailEnd/>
          </a:ln>
        </p:spPr>
        <p:txBody>
          <a:bodyPr/>
          <a:lstStyle/>
          <a:p>
            <a:endParaRPr lang="id-ID"/>
          </a:p>
        </p:txBody>
      </p:sp>
      <p:sp>
        <p:nvSpPr>
          <p:cNvPr id="66634" name="Text Box 136"/>
          <p:cNvSpPr txBox="1">
            <a:spLocks noChangeArrowheads="1"/>
          </p:cNvSpPr>
          <p:nvPr/>
        </p:nvSpPr>
        <p:spPr bwMode="auto">
          <a:xfrm>
            <a:off x="1990725" y="1331913"/>
            <a:ext cx="1295400" cy="274637"/>
          </a:xfrm>
          <a:prstGeom prst="rect">
            <a:avLst/>
          </a:prstGeom>
          <a:solidFill>
            <a:srgbClr val="008000"/>
          </a:solidFill>
          <a:ln w="9525">
            <a:noFill/>
            <a:miter lim="800000"/>
            <a:headEnd/>
            <a:tailEnd/>
          </a:ln>
        </p:spPr>
        <p:txBody>
          <a:bodyPr>
            <a:spAutoFit/>
          </a:bodyPr>
          <a:lstStyle/>
          <a:p>
            <a:pPr algn="ctr">
              <a:spcBef>
                <a:spcPct val="50000"/>
              </a:spcBef>
            </a:pPr>
            <a:r>
              <a:rPr lang="en-US" sz="1200" b="1">
                <a:solidFill>
                  <a:srgbClr val="FFFF00"/>
                </a:solidFill>
                <a:cs typeface="Arial" charset="0"/>
              </a:rPr>
              <a:t>2p</a:t>
            </a:r>
            <a:endParaRPr lang="el-GR" sz="1200" b="1">
              <a:solidFill>
                <a:srgbClr val="FFFF00"/>
              </a:solidFill>
              <a:cs typeface="Arial" charset="0"/>
            </a:endParaRPr>
          </a:p>
        </p:txBody>
      </p:sp>
      <p:sp>
        <p:nvSpPr>
          <p:cNvPr id="66635" name="Text Box 137"/>
          <p:cNvSpPr txBox="1">
            <a:spLocks noChangeArrowheads="1"/>
          </p:cNvSpPr>
          <p:nvPr/>
        </p:nvSpPr>
        <p:spPr bwMode="auto">
          <a:xfrm>
            <a:off x="1990725" y="920750"/>
            <a:ext cx="381000" cy="304800"/>
          </a:xfrm>
          <a:prstGeom prst="rect">
            <a:avLst/>
          </a:prstGeom>
          <a:solidFill>
            <a:schemeClr val="accent2"/>
          </a:solidFill>
          <a:ln w="9525">
            <a:noFill/>
            <a:miter lim="800000"/>
            <a:headEnd/>
            <a:tailEnd/>
          </a:ln>
        </p:spPr>
        <p:txBody>
          <a:bodyPr>
            <a:spAutoFit/>
          </a:bodyPr>
          <a:lstStyle/>
          <a:p>
            <a:pPr algn="ctr">
              <a:spcBef>
                <a:spcPct val="50000"/>
              </a:spcBef>
            </a:pPr>
            <a:endParaRPr lang="el-GR" sz="1400" b="1">
              <a:solidFill>
                <a:srgbClr val="CC3300"/>
              </a:solidFill>
              <a:cs typeface="Arial" charset="0"/>
            </a:endParaRPr>
          </a:p>
        </p:txBody>
      </p:sp>
      <p:sp>
        <p:nvSpPr>
          <p:cNvPr id="66636" name="Line 139"/>
          <p:cNvSpPr>
            <a:spLocks noChangeShapeType="1"/>
          </p:cNvSpPr>
          <p:nvPr/>
        </p:nvSpPr>
        <p:spPr bwMode="auto">
          <a:xfrm>
            <a:off x="2146300" y="941388"/>
            <a:ext cx="0" cy="228600"/>
          </a:xfrm>
          <a:prstGeom prst="line">
            <a:avLst/>
          </a:prstGeom>
          <a:noFill/>
          <a:ln w="28575">
            <a:solidFill>
              <a:schemeClr val="tx1"/>
            </a:solidFill>
            <a:round/>
            <a:headEnd type="triangle" w="med" len="med"/>
            <a:tailEnd/>
          </a:ln>
        </p:spPr>
        <p:txBody>
          <a:bodyPr/>
          <a:lstStyle/>
          <a:p>
            <a:endParaRPr lang="id-ID"/>
          </a:p>
        </p:txBody>
      </p:sp>
      <p:sp>
        <p:nvSpPr>
          <p:cNvPr id="66637" name="Line 140"/>
          <p:cNvSpPr>
            <a:spLocks noChangeShapeType="1"/>
          </p:cNvSpPr>
          <p:nvPr/>
        </p:nvSpPr>
        <p:spPr bwMode="auto">
          <a:xfrm flipV="1">
            <a:off x="2438400" y="1266825"/>
            <a:ext cx="390525" cy="1588"/>
          </a:xfrm>
          <a:prstGeom prst="line">
            <a:avLst/>
          </a:prstGeom>
          <a:noFill/>
          <a:ln w="28575">
            <a:solidFill>
              <a:srgbClr val="0000FF"/>
            </a:solidFill>
            <a:round/>
            <a:headEnd/>
            <a:tailEnd/>
          </a:ln>
        </p:spPr>
        <p:txBody>
          <a:bodyPr/>
          <a:lstStyle/>
          <a:p>
            <a:endParaRPr lang="id-ID"/>
          </a:p>
        </p:txBody>
      </p:sp>
      <p:sp>
        <p:nvSpPr>
          <p:cNvPr id="66638" name="Text Box 141"/>
          <p:cNvSpPr txBox="1">
            <a:spLocks noChangeArrowheads="1"/>
          </p:cNvSpPr>
          <p:nvPr/>
        </p:nvSpPr>
        <p:spPr bwMode="auto">
          <a:xfrm>
            <a:off x="2447925" y="920750"/>
            <a:ext cx="381000" cy="304800"/>
          </a:xfrm>
          <a:prstGeom prst="rect">
            <a:avLst/>
          </a:prstGeom>
          <a:solidFill>
            <a:schemeClr val="accent2"/>
          </a:solidFill>
          <a:ln w="9525">
            <a:noFill/>
            <a:miter lim="800000"/>
            <a:headEnd/>
            <a:tailEnd/>
          </a:ln>
        </p:spPr>
        <p:txBody>
          <a:bodyPr>
            <a:spAutoFit/>
          </a:bodyPr>
          <a:lstStyle/>
          <a:p>
            <a:pPr algn="ctr">
              <a:spcBef>
                <a:spcPct val="50000"/>
              </a:spcBef>
            </a:pPr>
            <a:endParaRPr lang="el-GR" sz="1400" b="1">
              <a:solidFill>
                <a:srgbClr val="CC3300"/>
              </a:solidFill>
              <a:cs typeface="Arial" charset="0"/>
            </a:endParaRPr>
          </a:p>
        </p:txBody>
      </p:sp>
      <p:sp>
        <p:nvSpPr>
          <p:cNvPr id="66639" name="Line 144"/>
          <p:cNvSpPr>
            <a:spLocks noChangeShapeType="1"/>
          </p:cNvSpPr>
          <p:nvPr/>
        </p:nvSpPr>
        <p:spPr bwMode="auto">
          <a:xfrm flipV="1">
            <a:off x="2895600" y="1266825"/>
            <a:ext cx="390525" cy="1588"/>
          </a:xfrm>
          <a:prstGeom prst="line">
            <a:avLst/>
          </a:prstGeom>
          <a:noFill/>
          <a:ln w="28575">
            <a:solidFill>
              <a:srgbClr val="0000FF"/>
            </a:solidFill>
            <a:round/>
            <a:headEnd/>
            <a:tailEnd/>
          </a:ln>
        </p:spPr>
        <p:txBody>
          <a:bodyPr/>
          <a:lstStyle/>
          <a:p>
            <a:endParaRPr lang="id-ID"/>
          </a:p>
        </p:txBody>
      </p:sp>
      <p:sp>
        <p:nvSpPr>
          <p:cNvPr id="66640" name="Text Box 145"/>
          <p:cNvSpPr txBox="1">
            <a:spLocks noChangeArrowheads="1"/>
          </p:cNvSpPr>
          <p:nvPr/>
        </p:nvSpPr>
        <p:spPr bwMode="auto">
          <a:xfrm>
            <a:off x="2905125" y="920750"/>
            <a:ext cx="381000" cy="304800"/>
          </a:xfrm>
          <a:prstGeom prst="rect">
            <a:avLst/>
          </a:prstGeom>
          <a:solidFill>
            <a:schemeClr val="accent2"/>
          </a:solidFill>
          <a:ln w="9525">
            <a:noFill/>
            <a:miter lim="800000"/>
            <a:headEnd/>
            <a:tailEnd/>
          </a:ln>
        </p:spPr>
        <p:txBody>
          <a:bodyPr>
            <a:spAutoFit/>
          </a:bodyPr>
          <a:lstStyle/>
          <a:p>
            <a:pPr algn="ctr">
              <a:spcBef>
                <a:spcPct val="50000"/>
              </a:spcBef>
            </a:pPr>
            <a:endParaRPr lang="el-GR" sz="1400" b="1">
              <a:solidFill>
                <a:srgbClr val="CC3300"/>
              </a:solidFill>
              <a:cs typeface="Arial" charset="0"/>
            </a:endParaRPr>
          </a:p>
        </p:txBody>
      </p:sp>
      <p:sp>
        <p:nvSpPr>
          <p:cNvPr id="66641" name="Line 148"/>
          <p:cNvSpPr>
            <a:spLocks noChangeShapeType="1"/>
          </p:cNvSpPr>
          <p:nvPr/>
        </p:nvSpPr>
        <p:spPr bwMode="auto">
          <a:xfrm flipV="1">
            <a:off x="3276600" y="76200"/>
            <a:ext cx="1524000" cy="1160463"/>
          </a:xfrm>
          <a:prstGeom prst="line">
            <a:avLst/>
          </a:prstGeom>
          <a:noFill/>
          <a:ln w="28575">
            <a:solidFill>
              <a:schemeClr val="tx1"/>
            </a:solidFill>
            <a:prstDash val="dash"/>
            <a:round/>
            <a:headEnd/>
            <a:tailEnd/>
          </a:ln>
        </p:spPr>
        <p:txBody>
          <a:bodyPr/>
          <a:lstStyle/>
          <a:p>
            <a:endParaRPr lang="id-ID"/>
          </a:p>
        </p:txBody>
      </p:sp>
      <p:sp>
        <p:nvSpPr>
          <p:cNvPr id="66642" name="Line 149"/>
          <p:cNvSpPr>
            <a:spLocks noChangeShapeType="1"/>
          </p:cNvSpPr>
          <p:nvPr/>
        </p:nvSpPr>
        <p:spPr bwMode="auto">
          <a:xfrm flipV="1">
            <a:off x="5661025" y="1208088"/>
            <a:ext cx="1524000" cy="1160462"/>
          </a:xfrm>
          <a:prstGeom prst="line">
            <a:avLst/>
          </a:prstGeom>
          <a:noFill/>
          <a:ln w="28575">
            <a:solidFill>
              <a:schemeClr val="tx1"/>
            </a:solidFill>
            <a:prstDash val="dash"/>
            <a:round/>
            <a:headEnd/>
            <a:tailEnd/>
          </a:ln>
        </p:spPr>
        <p:txBody>
          <a:bodyPr/>
          <a:lstStyle/>
          <a:p>
            <a:endParaRPr lang="id-ID"/>
          </a:p>
        </p:txBody>
      </p:sp>
      <p:sp>
        <p:nvSpPr>
          <p:cNvPr id="66643" name="Line 150"/>
          <p:cNvSpPr>
            <a:spLocks noChangeShapeType="1"/>
          </p:cNvSpPr>
          <p:nvPr/>
        </p:nvSpPr>
        <p:spPr bwMode="auto">
          <a:xfrm flipV="1">
            <a:off x="3232150" y="828675"/>
            <a:ext cx="1066800" cy="441325"/>
          </a:xfrm>
          <a:prstGeom prst="line">
            <a:avLst/>
          </a:prstGeom>
          <a:noFill/>
          <a:ln w="28575">
            <a:solidFill>
              <a:schemeClr val="tx1"/>
            </a:solidFill>
            <a:prstDash val="dash"/>
            <a:round/>
            <a:headEnd/>
            <a:tailEnd/>
          </a:ln>
        </p:spPr>
        <p:txBody>
          <a:bodyPr/>
          <a:lstStyle/>
          <a:p>
            <a:endParaRPr lang="id-ID"/>
          </a:p>
        </p:txBody>
      </p:sp>
      <p:sp>
        <p:nvSpPr>
          <p:cNvPr id="66644" name="Line 151"/>
          <p:cNvSpPr>
            <a:spLocks noChangeShapeType="1"/>
          </p:cNvSpPr>
          <p:nvPr/>
        </p:nvSpPr>
        <p:spPr bwMode="auto">
          <a:xfrm flipV="1">
            <a:off x="6172200" y="1165225"/>
            <a:ext cx="1066800" cy="441325"/>
          </a:xfrm>
          <a:prstGeom prst="line">
            <a:avLst/>
          </a:prstGeom>
          <a:noFill/>
          <a:ln w="28575">
            <a:solidFill>
              <a:schemeClr val="tx1"/>
            </a:solidFill>
            <a:prstDash val="dash"/>
            <a:round/>
            <a:headEnd/>
            <a:tailEnd/>
          </a:ln>
        </p:spPr>
        <p:txBody>
          <a:bodyPr/>
          <a:lstStyle/>
          <a:p>
            <a:endParaRPr lang="id-ID"/>
          </a:p>
        </p:txBody>
      </p:sp>
      <p:sp>
        <p:nvSpPr>
          <p:cNvPr id="66645" name="Line 152"/>
          <p:cNvSpPr>
            <a:spLocks noChangeShapeType="1"/>
          </p:cNvSpPr>
          <p:nvPr/>
        </p:nvSpPr>
        <p:spPr bwMode="auto">
          <a:xfrm>
            <a:off x="3276600" y="1257300"/>
            <a:ext cx="1066800" cy="349250"/>
          </a:xfrm>
          <a:prstGeom prst="line">
            <a:avLst/>
          </a:prstGeom>
          <a:noFill/>
          <a:ln w="28575">
            <a:solidFill>
              <a:schemeClr val="tx1"/>
            </a:solidFill>
            <a:prstDash val="dash"/>
            <a:round/>
            <a:headEnd/>
            <a:tailEnd/>
          </a:ln>
        </p:spPr>
        <p:txBody>
          <a:bodyPr/>
          <a:lstStyle/>
          <a:p>
            <a:endParaRPr lang="id-ID"/>
          </a:p>
        </p:txBody>
      </p:sp>
      <p:sp>
        <p:nvSpPr>
          <p:cNvPr id="66646" name="Line 153"/>
          <p:cNvSpPr>
            <a:spLocks noChangeShapeType="1"/>
          </p:cNvSpPr>
          <p:nvPr/>
        </p:nvSpPr>
        <p:spPr bwMode="auto">
          <a:xfrm>
            <a:off x="6161088" y="833438"/>
            <a:ext cx="1066800" cy="349250"/>
          </a:xfrm>
          <a:prstGeom prst="line">
            <a:avLst/>
          </a:prstGeom>
          <a:noFill/>
          <a:ln w="28575">
            <a:solidFill>
              <a:schemeClr val="tx1"/>
            </a:solidFill>
            <a:prstDash val="dash"/>
            <a:round/>
            <a:headEnd/>
            <a:tailEnd/>
          </a:ln>
        </p:spPr>
        <p:txBody>
          <a:bodyPr/>
          <a:lstStyle/>
          <a:p>
            <a:endParaRPr lang="id-ID"/>
          </a:p>
        </p:txBody>
      </p:sp>
      <p:sp>
        <p:nvSpPr>
          <p:cNvPr id="66647" name="Line 154"/>
          <p:cNvSpPr>
            <a:spLocks noChangeShapeType="1"/>
          </p:cNvSpPr>
          <p:nvPr/>
        </p:nvSpPr>
        <p:spPr bwMode="auto">
          <a:xfrm>
            <a:off x="3276600" y="1225550"/>
            <a:ext cx="1600200" cy="1143000"/>
          </a:xfrm>
          <a:prstGeom prst="line">
            <a:avLst/>
          </a:prstGeom>
          <a:noFill/>
          <a:ln w="28575">
            <a:solidFill>
              <a:schemeClr val="tx1"/>
            </a:solidFill>
            <a:prstDash val="dash"/>
            <a:round/>
            <a:headEnd/>
            <a:tailEnd/>
          </a:ln>
        </p:spPr>
        <p:txBody>
          <a:bodyPr/>
          <a:lstStyle/>
          <a:p>
            <a:endParaRPr lang="id-ID"/>
          </a:p>
        </p:txBody>
      </p:sp>
      <p:sp>
        <p:nvSpPr>
          <p:cNvPr id="66648" name="Line 155"/>
          <p:cNvSpPr>
            <a:spLocks noChangeShapeType="1"/>
          </p:cNvSpPr>
          <p:nvPr/>
        </p:nvSpPr>
        <p:spPr bwMode="auto">
          <a:xfrm>
            <a:off x="5638800" y="82550"/>
            <a:ext cx="1600200" cy="1143000"/>
          </a:xfrm>
          <a:prstGeom prst="line">
            <a:avLst/>
          </a:prstGeom>
          <a:noFill/>
          <a:ln w="28575">
            <a:solidFill>
              <a:schemeClr val="tx1"/>
            </a:solidFill>
            <a:prstDash val="dash"/>
            <a:round/>
            <a:headEnd/>
            <a:tailEnd/>
          </a:ln>
        </p:spPr>
        <p:txBody>
          <a:bodyPr/>
          <a:lstStyle/>
          <a:p>
            <a:endParaRPr lang="id-ID"/>
          </a:p>
        </p:txBody>
      </p:sp>
      <p:sp>
        <p:nvSpPr>
          <p:cNvPr id="66649" name="Line 156"/>
          <p:cNvSpPr>
            <a:spLocks noChangeShapeType="1"/>
          </p:cNvSpPr>
          <p:nvPr/>
        </p:nvSpPr>
        <p:spPr bwMode="auto">
          <a:xfrm>
            <a:off x="2622550" y="942975"/>
            <a:ext cx="0" cy="228600"/>
          </a:xfrm>
          <a:prstGeom prst="line">
            <a:avLst/>
          </a:prstGeom>
          <a:noFill/>
          <a:ln w="28575">
            <a:solidFill>
              <a:schemeClr val="tx1"/>
            </a:solidFill>
            <a:round/>
            <a:headEnd type="triangle" w="med" len="med"/>
            <a:tailEnd/>
          </a:ln>
        </p:spPr>
        <p:txBody>
          <a:bodyPr/>
          <a:lstStyle/>
          <a:p>
            <a:endParaRPr lang="id-ID"/>
          </a:p>
        </p:txBody>
      </p:sp>
      <p:sp>
        <p:nvSpPr>
          <p:cNvPr id="66650" name="Line 157"/>
          <p:cNvSpPr>
            <a:spLocks noChangeShapeType="1"/>
          </p:cNvSpPr>
          <p:nvPr/>
        </p:nvSpPr>
        <p:spPr bwMode="auto">
          <a:xfrm>
            <a:off x="3070225" y="942975"/>
            <a:ext cx="0" cy="228600"/>
          </a:xfrm>
          <a:prstGeom prst="line">
            <a:avLst/>
          </a:prstGeom>
          <a:noFill/>
          <a:ln w="28575">
            <a:solidFill>
              <a:schemeClr val="tx1"/>
            </a:solidFill>
            <a:round/>
            <a:headEnd type="triangle" w="med" len="med"/>
            <a:tailEnd/>
          </a:ln>
        </p:spPr>
        <p:txBody>
          <a:bodyPr/>
          <a:lstStyle/>
          <a:p>
            <a:endParaRPr lang="id-ID"/>
          </a:p>
        </p:txBody>
      </p:sp>
      <p:sp>
        <p:nvSpPr>
          <p:cNvPr id="66651" name="Text Box 158"/>
          <p:cNvSpPr txBox="1">
            <a:spLocks noChangeArrowheads="1"/>
          </p:cNvSpPr>
          <p:nvPr/>
        </p:nvSpPr>
        <p:spPr bwMode="auto">
          <a:xfrm>
            <a:off x="5029200" y="2030413"/>
            <a:ext cx="457200" cy="304800"/>
          </a:xfrm>
          <a:prstGeom prst="rect">
            <a:avLst/>
          </a:prstGeom>
          <a:solidFill>
            <a:schemeClr val="accent2"/>
          </a:solidFill>
          <a:ln w="9525">
            <a:noFill/>
            <a:miter lim="800000"/>
            <a:headEnd/>
            <a:tailEnd/>
          </a:ln>
        </p:spPr>
        <p:txBody>
          <a:bodyPr>
            <a:spAutoFit/>
          </a:bodyPr>
          <a:lstStyle/>
          <a:p>
            <a:pPr algn="ctr">
              <a:spcBef>
                <a:spcPct val="50000"/>
              </a:spcBef>
            </a:pPr>
            <a:endParaRPr lang="el-GR" sz="1400" b="1">
              <a:solidFill>
                <a:srgbClr val="CC3300"/>
              </a:solidFill>
              <a:cs typeface="Arial" charset="0"/>
            </a:endParaRPr>
          </a:p>
        </p:txBody>
      </p:sp>
      <p:sp>
        <p:nvSpPr>
          <p:cNvPr id="66652" name="Line 159"/>
          <p:cNvSpPr>
            <a:spLocks noChangeShapeType="1"/>
          </p:cNvSpPr>
          <p:nvPr/>
        </p:nvSpPr>
        <p:spPr bwMode="auto">
          <a:xfrm>
            <a:off x="5289550" y="2084388"/>
            <a:ext cx="3175" cy="228600"/>
          </a:xfrm>
          <a:prstGeom prst="line">
            <a:avLst/>
          </a:prstGeom>
          <a:noFill/>
          <a:ln w="28575">
            <a:solidFill>
              <a:schemeClr val="tx1"/>
            </a:solidFill>
            <a:round/>
            <a:headEnd/>
            <a:tailEnd type="triangle" w="med" len="med"/>
          </a:ln>
        </p:spPr>
        <p:txBody>
          <a:bodyPr/>
          <a:lstStyle/>
          <a:p>
            <a:endParaRPr lang="id-ID"/>
          </a:p>
        </p:txBody>
      </p:sp>
      <p:sp>
        <p:nvSpPr>
          <p:cNvPr id="66653" name="Line 160"/>
          <p:cNvSpPr>
            <a:spLocks noChangeShapeType="1"/>
          </p:cNvSpPr>
          <p:nvPr/>
        </p:nvSpPr>
        <p:spPr bwMode="auto">
          <a:xfrm>
            <a:off x="5202238" y="2062163"/>
            <a:ext cx="3175" cy="228600"/>
          </a:xfrm>
          <a:prstGeom prst="line">
            <a:avLst/>
          </a:prstGeom>
          <a:noFill/>
          <a:ln w="28575">
            <a:solidFill>
              <a:schemeClr val="tx1"/>
            </a:solidFill>
            <a:round/>
            <a:headEnd type="triangle" w="med" len="med"/>
            <a:tailEnd/>
          </a:ln>
        </p:spPr>
        <p:txBody>
          <a:bodyPr/>
          <a:lstStyle/>
          <a:p>
            <a:endParaRPr lang="id-ID"/>
          </a:p>
        </p:txBody>
      </p:sp>
      <p:sp>
        <p:nvSpPr>
          <p:cNvPr id="66654" name="Text Box 161"/>
          <p:cNvSpPr txBox="1">
            <a:spLocks noChangeArrowheads="1"/>
          </p:cNvSpPr>
          <p:nvPr/>
        </p:nvSpPr>
        <p:spPr bwMode="auto">
          <a:xfrm>
            <a:off x="4686300" y="1258888"/>
            <a:ext cx="457200" cy="304800"/>
          </a:xfrm>
          <a:prstGeom prst="rect">
            <a:avLst/>
          </a:prstGeom>
          <a:solidFill>
            <a:schemeClr val="accent2"/>
          </a:solidFill>
          <a:ln w="9525">
            <a:noFill/>
            <a:miter lim="800000"/>
            <a:headEnd/>
            <a:tailEnd/>
          </a:ln>
        </p:spPr>
        <p:txBody>
          <a:bodyPr>
            <a:spAutoFit/>
          </a:bodyPr>
          <a:lstStyle/>
          <a:p>
            <a:pPr algn="ctr">
              <a:spcBef>
                <a:spcPct val="50000"/>
              </a:spcBef>
            </a:pPr>
            <a:endParaRPr lang="el-GR" sz="1400" b="1">
              <a:solidFill>
                <a:srgbClr val="CC3300"/>
              </a:solidFill>
              <a:cs typeface="Arial" charset="0"/>
            </a:endParaRPr>
          </a:p>
        </p:txBody>
      </p:sp>
      <p:sp>
        <p:nvSpPr>
          <p:cNvPr id="66655" name="Line 162"/>
          <p:cNvSpPr>
            <a:spLocks noChangeShapeType="1"/>
          </p:cNvSpPr>
          <p:nvPr/>
        </p:nvSpPr>
        <p:spPr bwMode="auto">
          <a:xfrm>
            <a:off x="4946650" y="1312863"/>
            <a:ext cx="3175" cy="228600"/>
          </a:xfrm>
          <a:prstGeom prst="line">
            <a:avLst/>
          </a:prstGeom>
          <a:noFill/>
          <a:ln w="28575">
            <a:solidFill>
              <a:schemeClr val="tx1"/>
            </a:solidFill>
            <a:round/>
            <a:headEnd/>
            <a:tailEnd type="triangle" w="med" len="med"/>
          </a:ln>
        </p:spPr>
        <p:txBody>
          <a:bodyPr/>
          <a:lstStyle/>
          <a:p>
            <a:endParaRPr lang="id-ID"/>
          </a:p>
        </p:txBody>
      </p:sp>
      <p:sp>
        <p:nvSpPr>
          <p:cNvPr id="66656" name="Line 163"/>
          <p:cNvSpPr>
            <a:spLocks noChangeShapeType="1"/>
          </p:cNvSpPr>
          <p:nvPr/>
        </p:nvSpPr>
        <p:spPr bwMode="auto">
          <a:xfrm>
            <a:off x="4859338" y="1290638"/>
            <a:ext cx="3175" cy="228600"/>
          </a:xfrm>
          <a:prstGeom prst="line">
            <a:avLst/>
          </a:prstGeom>
          <a:noFill/>
          <a:ln w="28575">
            <a:solidFill>
              <a:schemeClr val="tx1"/>
            </a:solidFill>
            <a:round/>
            <a:headEnd type="triangle" w="med" len="med"/>
            <a:tailEnd/>
          </a:ln>
        </p:spPr>
        <p:txBody>
          <a:bodyPr/>
          <a:lstStyle/>
          <a:p>
            <a:endParaRPr lang="id-ID"/>
          </a:p>
        </p:txBody>
      </p:sp>
      <p:sp>
        <p:nvSpPr>
          <p:cNvPr id="66657" name="Text Box 164"/>
          <p:cNvSpPr txBox="1">
            <a:spLocks noChangeArrowheads="1"/>
          </p:cNvSpPr>
          <p:nvPr/>
        </p:nvSpPr>
        <p:spPr bwMode="auto">
          <a:xfrm>
            <a:off x="5421313" y="1257300"/>
            <a:ext cx="457200" cy="304800"/>
          </a:xfrm>
          <a:prstGeom prst="rect">
            <a:avLst/>
          </a:prstGeom>
          <a:solidFill>
            <a:schemeClr val="accent2"/>
          </a:solidFill>
          <a:ln w="9525">
            <a:noFill/>
            <a:miter lim="800000"/>
            <a:headEnd/>
            <a:tailEnd/>
          </a:ln>
        </p:spPr>
        <p:txBody>
          <a:bodyPr>
            <a:spAutoFit/>
          </a:bodyPr>
          <a:lstStyle/>
          <a:p>
            <a:pPr algn="ctr">
              <a:spcBef>
                <a:spcPct val="50000"/>
              </a:spcBef>
            </a:pPr>
            <a:endParaRPr lang="el-GR" sz="1400" b="1">
              <a:solidFill>
                <a:srgbClr val="CC3300"/>
              </a:solidFill>
              <a:cs typeface="Arial" charset="0"/>
            </a:endParaRPr>
          </a:p>
        </p:txBody>
      </p:sp>
      <p:sp>
        <p:nvSpPr>
          <p:cNvPr id="66658" name="Line 165"/>
          <p:cNvSpPr>
            <a:spLocks noChangeShapeType="1"/>
          </p:cNvSpPr>
          <p:nvPr/>
        </p:nvSpPr>
        <p:spPr bwMode="auto">
          <a:xfrm>
            <a:off x="5681663" y="1311275"/>
            <a:ext cx="3175" cy="228600"/>
          </a:xfrm>
          <a:prstGeom prst="line">
            <a:avLst/>
          </a:prstGeom>
          <a:noFill/>
          <a:ln w="28575">
            <a:solidFill>
              <a:schemeClr val="tx1"/>
            </a:solidFill>
            <a:round/>
            <a:headEnd/>
            <a:tailEnd type="triangle" w="med" len="med"/>
          </a:ln>
        </p:spPr>
        <p:txBody>
          <a:bodyPr/>
          <a:lstStyle/>
          <a:p>
            <a:endParaRPr lang="id-ID"/>
          </a:p>
        </p:txBody>
      </p:sp>
      <p:sp>
        <p:nvSpPr>
          <p:cNvPr id="66659" name="Line 166"/>
          <p:cNvSpPr>
            <a:spLocks noChangeShapeType="1"/>
          </p:cNvSpPr>
          <p:nvPr/>
        </p:nvSpPr>
        <p:spPr bwMode="auto">
          <a:xfrm>
            <a:off x="5594350" y="1289050"/>
            <a:ext cx="3175" cy="228600"/>
          </a:xfrm>
          <a:prstGeom prst="line">
            <a:avLst/>
          </a:prstGeom>
          <a:noFill/>
          <a:ln w="28575">
            <a:solidFill>
              <a:schemeClr val="tx1"/>
            </a:solidFill>
            <a:round/>
            <a:headEnd type="triangle" w="med" len="med"/>
            <a:tailEnd/>
          </a:ln>
        </p:spPr>
        <p:txBody>
          <a:bodyPr/>
          <a:lstStyle/>
          <a:p>
            <a:endParaRPr lang="id-ID"/>
          </a:p>
        </p:txBody>
      </p:sp>
      <p:sp>
        <p:nvSpPr>
          <p:cNvPr id="66660" name="Text Box 169"/>
          <p:cNvSpPr txBox="1">
            <a:spLocks noChangeArrowheads="1"/>
          </p:cNvSpPr>
          <p:nvPr/>
        </p:nvSpPr>
        <p:spPr bwMode="auto">
          <a:xfrm>
            <a:off x="7315200" y="6019800"/>
            <a:ext cx="1447800" cy="304800"/>
          </a:xfrm>
          <a:prstGeom prst="rect">
            <a:avLst/>
          </a:prstGeom>
          <a:solidFill>
            <a:srgbClr val="FF7C80"/>
          </a:solidFill>
          <a:ln w="9525">
            <a:noFill/>
            <a:miter lim="800000"/>
            <a:headEnd/>
            <a:tailEnd/>
          </a:ln>
        </p:spPr>
        <p:txBody>
          <a:bodyPr>
            <a:spAutoFit/>
          </a:bodyPr>
          <a:lstStyle/>
          <a:p>
            <a:pPr algn="ctr">
              <a:spcBef>
                <a:spcPct val="50000"/>
              </a:spcBef>
            </a:pPr>
            <a:r>
              <a:rPr lang="en-US" sz="1400" b="1">
                <a:solidFill>
                  <a:srgbClr val="0000FF"/>
                </a:solidFill>
                <a:cs typeface="Arial" charset="0"/>
              </a:rPr>
              <a:t>Orbital Atom N</a:t>
            </a:r>
            <a:endParaRPr lang="el-GR" sz="1400" b="1">
              <a:solidFill>
                <a:srgbClr val="0000FF"/>
              </a:solidFill>
              <a:cs typeface="Arial" charset="0"/>
            </a:endParaRPr>
          </a:p>
        </p:txBody>
      </p:sp>
      <p:sp>
        <p:nvSpPr>
          <p:cNvPr id="66661" name="Text Box 170"/>
          <p:cNvSpPr txBox="1">
            <a:spLocks noChangeArrowheads="1"/>
          </p:cNvSpPr>
          <p:nvPr/>
        </p:nvSpPr>
        <p:spPr bwMode="auto">
          <a:xfrm>
            <a:off x="4267200" y="6400800"/>
            <a:ext cx="1752600" cy="304800"/>
          </a:xfrm>
          <a:prstGeom prst="rect">
            <a:avLst/>
          </a:prstGeom>
          <a:solidFill>
            <a:srgbClr val="FF7C80"/>
          </a:solidFill>
          <a:ln w="9525">
            <a:noFill/>
            <a:miter lim="800000"/>
            <a:headEnd/>
            <a:tailEnd/>
          </a:ln>
        </p:spPr>
        <p:txBody>
          <a:bodyPr>
            <a:spAutoFit/>
          </a:bodyPr>
          <a:lstStyle/>
          <a:p>
            <a:pPr algn="ctr">
              <a:spcBef>
                <a:spcPct val="50000"/>
              </a:spcBef>
            </a:pPr>
            <a:r>
              <a:rPr lang="en-US" sz="1400" b="1">
                <a:solidFill>
                  <a:srgbClr val="0000FF"/>
                </a:solidFill>
                <a:cs typeface="Arial" charset="0"/>
              </a:rPr>
              <a:t>Orbital molekul N</a:t>
            </a:r>
            <a:r>
              <a:rPr lang="en-US" sz="1400" b="1" baseline="-25000">
                <a:solidFill>
                  <a:srgbClr val="0000FF"/>
                </a:solidFill>
                <a:cs typeface="Arial" charset="0"/>
              </a:rPr>
              <a:t>2</a:t>
            </a:r>
            <a:endParaRPr lang="el-GR" sz="1400" b="1" baseline="-25000">
              <a:solidFill>
                <a:srgbClr val="0000FF"/>
              </a:solidFill>
              <a:cs typeface="Arial" charset="0"/>
            </a:endParaRPr>
          </a:p>
        </p:txBody>
      </p:sp>
      <p:sp>
        <p:nvSpPr>
          <p:cNvPr id="66662" name="Text Box 171"/>
          <p:cNvSpPr txBox="1">
            <a:spLocks noChangeArrowheads="1"/>
          </p:cNvSpPr>
          <p:nvPr/>
        </p:nvSpPr>
        <p:spPr bwMode="auto">
          <a:xfrm>
            <a:off x="0" y="4343400"/>
            <a:ext cx="3429000" cy="366713"/>
          </a:xfrm>
          <a:prstGeom prst="rect">
            <a:avLst/>
          </a:prstGeom>
          <a:solidFill>
            <a:srgbClr val="66FF33"/>
          </a:solidFill>
          <a:ln w="9525">
            <a:noFill/>
            <a:miter lim="800000"/>
            <a:headEnd/>
            <a:tailEnd/>
          </a:ln>
        </p:spPr>
        <p:txBody>
          <a:bodyPr>
            <a:spAutoFit/>
          </a:bodyPr>
          <a:lstStyle/>
          <a:p>
            <a:pPr algn="ctr">
              <a:spcBef>
                <a:spcPct val="50000"/>
              </a:spcBef>
            </a:pPr>
            <a:r>
              <a:rPr lang="en-US" b="1"/>
              <a:t>Orde ikatan = (10-4)/2=6/2=3</a:t>
            </a:r>
          </a:p>
        </p:txBody>
      </p:sp>
      <p:sp>
        <p:nvSpPr>
          <p:cNvPr id="66663" name="Text Box 172"/>
          <p:cNvSpPr txBox="1">
            <a:spLocks noChangeArrowheads="1"/>
          </p:cNvSpPr>
          <p:nvPr/>
        </p:nvSpPr>
        <p:spPr bwMode="auto">
          <a:xfrm>
            <a:off x="0" y="0"/>
            <a:ext cx="914400" cy="366713"/>
          </a:xfrm>
          <a:prstGeom prst="rect">
            <a:avLst/>
          </a:prstGeom>
          <a:solidFill>
            <a:srgbClr val="FFFF00"/>
          </a:solidFill>
          <a:ln w="9525">
            <a:noFill/>
            <a:miter lim="800000"/>
            <a:headEnd/>
            <a:tailEnd/>
          </a:ln>
        </p:spPr>
        <p:txBody>
          <a:bodyPr>
            <a:spAutoFit/>
          </a:bodyPr>
          <a:lstStyle/>
          <a:p>
            <a:pPr>
              <a:spcBef>
                <a:spcPct val="50000"/>
              </a:spcBef>
            </a:pPr>
            <a:r>
              <a:rPr lang="en-US" b="1">
                <a:solidFill>
                  <a:srgbClr val="CC3300"/>
                </a:solidFill>
              </a:rPr>
              <a:t>Jawab</a:t>
            </a:r>
          </a:p>
        </p:txBody>
      </p:sp>
      <p:sp>
        <p:nvSpPr>
          <p:cNvPr id="66664" name="AutoShape 173">
            <a:hlinkClick r:id="" action="ppaction://hlinkshowjump?jump=nextslide" highlightClick="1"/>
          </p:cNvPr>
          <p:cNvSpPr>
            <a:spLocks noChangeArrowheads="1"/>
          </p:cNvSpPr>
          <p:nvPr/>
        </p:nvSpPr>
        <p:spPr bwMode="auto">
          <a:xfrm>
            <a:off x="7620000" y="6477000"/>
            <a:ext cx="609600" cy="304800"/>
          </a:xfrm>
          <a:prstGeom prst="actionButtonForwardNext">
            <a:avLst/>
          </a:prstGeom>
          <a:solidFill>
            <a:srgbClr val="00FF00"/>
          </a:solidFill>
          <a:ln w="9525">
            <a:noFill/>
            <a:miter lim="800000"/>
            <a:headEnd/>
            <a:tailEnd/>
          </a:ln>
        </p:spPr>
        <p:txBody>
          <a:bodyPr wrap="none" anchor="ctr"/>
          <a:lstStyle/>
          <a:p>
            <a:endParaRPr lang="id-ID"/>
          </a:p>
        </p:txBody>
      </p:sp>
      <p:sp>
        <p:nvSpPr>
          <p:cNvPr id="66665" name="AutoShape 174">
            <a:hlinkClick r:id="" action="ppaction://hlinkshowjump?jump=previousslide" highlightClick="1"/>
          </p:cNvPr>
          <p:cNvSpPr>
            <a:spLocks noChangeArrowheads="1"/>
          </p:cNvSpPr>
          <p:nvPr/>
        </p:nvSpPr>
        <p:spPr bwMode="auto">
          <a:xfrm>
            <a:off x="6934200" y="6477000"/>
            <a:ext cx="609600" cy="304800"/>
          </a:xfrm>
          <a:prstGeom prst="actionButtonBackPrevious">
            <a:avLst/>
          </a:prstGeom>
          <a:solidFill>
            <a:srgbClr val="00FF00"/>
          </a:solidFill>
          <a:ln w="9525">
            <a:noFill/>
            <a:miter lim="800000"/>
            <a:headEnd/>
            <a:tailEnd/>
          </a:ln>
        </p:spPr>
        <p:txBody>
          <a:bodyPr wrap="none" anchor="ctr"/>
          <a:lstStyle/>
          <a:p>
            <a:endParaRPr lang="id-ID"/>
          </a:p>
        </p:txBody>
      </p:sp>
      <p:sp>
        <p:nvSpPr>
          <p:cNvPr id="66666" name="AutoShape 175">
            <a:hlinkClick r:id="" action="ppaction://noaction" highlightClick="1"/>
          </p:cNvPr>
          <p:cNvSpPr>
            <a:spLocks noChangeArrowheads="1"/>
          </p:cNvSpPr>
          <p:nvPr/>
        </p:nvSpPr>
        <p:spPr bwMode="auto">
          <a:xfrm>
            <a:off x="8305800" y="6477000"/>
            <a:ext cx="762000" cy="304800"/>
          </a:xfrm>
          <a:prstGeom prst="actionButtonBlank">
            <a:avLst/>
          </a:prstGeom>
          <a:solidFill>
            <a:srgbClr val="FFCC00"/>
          </a:solidFill>
          <a:ln w="28575">
            <a:noFill/>
            <a:miter lim="800000"/>
            <a:headEnd/>
            <a:tailEnd/>
          </a:ln>
        </p:spPr>
        <p:txBody>
          <a:bodyPr wrap="none" anchor="ctr"/>
          <a:lstStyle/>
          <a:p>
            <a:pPr algn="ctr"/>
            <a:r>
              <a:rPr lang="en-US">
                <a:hlinkClick r:id="rId2" action="ppaction://hlinksldjump"/>
              </a:rPr>
              <a:t>menu</a:t>
            </a:r>
            <a:endParaRPr lang="en-US"/>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Grp="1" noChangeArrowheads="1"/>
          </p:cNvSpPr>
          <p:nvPr>
            <p:ph idx="1"/>
          </p:nvPr>
        </p:nvSpPr>
        <p:spPr>
          <a:xfrm>
            <a:off x="0" y="5029200"/>
            <a:ext cx="9144000" cy="1228725"/>
          </a:xfrm>
          <a:solidFill>
            <a:srgbClr val="FFFF00"/>
          </a:solidFill>
        </p:spPr>
        <p:txBody>
          <a:bodyPr>
            <a:normAutofit fontScale="92500" lnSpcReduction="20000"/>
          </a:bodyPr>
          <a:lstStyle/>
          <a:p>
            <a:pPr algn="ctr" eaLnBrk="1" hangingPunct="1">
              <a:buFontTx/>
              <a:buNone/>
            </a:pPr>
            <a:r>
              <a:rPr lang="en-US" sz="1800" smtClean="0"/>
              <a:t>	</a:t>
            </a:r>
            <a:r>
              <a:rPr lang="en-US" smtClean="0">
                <a:solidFill>
                  <a:srgbClr val="008000"/>
                </a:solidFill>
              </a:rPr>
              <a:t>Dengan terlebih dahulu menggambarkan diagram orbital molekulnya, tentukan orde ikatan pada molekul O</a:t>
            </a:r>
            <a:r>
              <a:rPr lang="en-US" baseline="-25000" smtClean="0">
                <a:solidFill>
                  <a:srgbClr val="008000"/>
                </a:solidFill>
              </a:rPr>
              <a:t>2 </a:t>
            </a:r>
            <a:r>
              <a:rPr lang="en-US" smtClean="0">
                <a:solidFill>
                  <a:srgbClr val="008000"/>
                </a:solidFill>
              </a:rPr>
              <a:t>! Kerjakan dengan teman sebangkumu! </a:t>
            </a:r>
          </a:p>
        </p:txBody>
      </p:sp>
      <p:sp>
        <p:nvSpPr>
          <p:cNvPr id="67587" name="Text Box 4"/>
          <p:cNvSpPr txBox="1">
            <a:spLocks noChangeArrowheads="1"/>
          </p:cNvSpPr>
          <p:nvPr/>
        </p:nvSpPr>
        <p:spPr bwMode="auto">
          <a:xfrm>
            <a:off x="1600200" y="228600"/>
            <a:ext cx="7086600" cy="4664075"/>
          </a:xfrm>
          <a:prstGeom prst="rect">
            <a:avLst/>
          </a:prstGeom>
          <a:noFill/>
          <a:ln w="9525">
            <a:noFill/>
            <a:miter lim="800000"/>
            <a:headEnd/>
            <a:tailEnd/>
          </a:ln>
        </p:spPr>
        <p:txBody>
          <a:bodyPr>
            <a:spAutoFit/>
          </a:bodyPr>
          <a:lstStyle/>
          <a:p>
            <a:pPr algn="ctr"/>
            <a:r>
              <a:rPr lang="en-US" sz="2000">
                <a:solidFill>
                  <a:srgbClr val="CC3300"/>
                </a:solidFill>
              </a:rPr>
              <a:t>Karbohidrat menyediakan kebutuhan dasar yang diperlukan tubuh. Tubuh menggunakan karbohidrat seperti layaknya mesin mobil menggunakan bensin. Glukosa, karbohidrat yang paling sederhana mengalir dalam aliran darah sehingga tersedia bagi seluruh sel tubuh. Sel-sel tubuh tersebut menyerap glukosa. Gula ini kemudian oleh sel dioksidasi (dibakar) dengan bantuan oksigen yang kita hirup menjadi energi dan gas CO</a:t>
            </a:r>
            <a:r>
              <a:rPr lang="en-US" sz="2000" baseline="-25000">
                <a:solidFill>
                  <a:srgbClr val="CC3300"/>
                </a:solidFill>
              </a:rPr>
              <a:t>2</a:t>
            </a:r>
            <a:r>
              <a:rPr lang="en-US" sz="2000">
                <a:solidFill>
                  <a:srgbClr val="CC3300"/>
                </a:solidFill>
              </a:rPr>
              <a:t> dalam bentuk respirasi / pernafasan. Energi yang dihasilkan dan tidak digunakan akan disimpan dibawah jaringan kulit dalam bentuk lemak.</a:t>
            </a:r>
          </a:p>
          <a:p>
            <a:pPr algn="ctr"/>
            <a:endParaRPr lang="en-US" sz="2000">
              <a:solidFill>
                <a:srgbClr val="CC3300"/>
              </a:solidFill>
            </a:endParaRPr>
          </a:p>
          <a:p>
            <a:pPr algn="ctr"/>
            <a:r>
              <a:rPr lang="en-US" sz="2000" b="1">
                <a:solidFill>
                  <a:srgbClr val="0000FF"/>
                </a:solidFill>
              </a:rPr>
              <a:t>Reaksi pembakaran gula dalam tubuh :</a:t>
            </a:r>
          </a:p>
          <a:p>
            <a:pPr algn="ctr"/>
            <a:r>
              <a:rPr lang="en-US" sz="2000" b="1">
                <a:solidFill>
                  <a:srgbClr val="0000FF"/>
                </a:solidFill>
              </a:rPr>
              <a:t>C</a:t>
            </a:r>
            <a:r>
              <a:rPr lang="en-US" sz="2000" b="1" baseline="-25000">
                <a:solidFill>
                  <a:srgbClr val="0000FF"/>
                </a:solidFill>
              </a:rPr>
              <a:t>6</a:t>
            </a:r>
            <a:r>
              <a:rPr lang="en-US" sz="2000" b="1">
                <a:solidFill>
                  <a:srgbClr val="0000FF"/>
                </a:solidFill>
              </a:rPr>
              <a:t>H</a:t>
            </a:r>
            <a:r>
              <a:rPr lang="en-US" sz="2000" b="1" baseline="-25000">
                <a:solidFill>
                  <a:srgbClr val="0000FF"/>
                </a:solidFill>
              </a:rPr>
              <a:t>12</a:t>
            </a:r>
            <a:r>
              <a:rPr lang="en-US" sz="2000" b="1">
                <a:solidFill>
                  <a:srgbClr val="0000FF"/>
                </a:solidFill>
              </a:rPr>
              <a:t>O</a:t>
            </a:r>
            <a:r>
              <a:rPr lang="en-US" sz="2000" b="1" baseline="-25000">
                <a:solidFill>
                  <a:srgbClr val="0000FF"/>
                </a:solidFill>
              </a:rPr>
              <a:t>6</a:t>
            </a:r>
            <a:r>
              <a:rPr lang="en-US" sz="2000" b="1">
                <a:solidFill>
                  <a:srgbClr val="0000FF"/>
                </a:solidFill>
              </a:rPr>
              <a:t> (gula) + 6O</a:t>
            </a:r>
            <a:r>
              <a:rPr lang="en-US" sz="2000" b="1" baseline="-25000">
                <a:solidFill>
                  <a:srgbClr val="0000FF"/>
                </a:solidFill>
              </a:rPr>
              <a:t>2</a:t>
            </a:r>
            <a:r>
              <a:rPr lang="en-US" sz="2000" b="1">
                <a:solidFill>
                  <a:srgbClr val="0000FF"/>
                </a:solidFill>
              </a:rPr>
              <a:t> (udara yang dihirup) —- &gt;</a:t>
            </a:r>
            <a:br>
              <a:rPr lang="en-US" sz="2000" b="1">
                <a:solidFill>
                  <a:srgbClr val="0000FF"/>
                </a:solidFill>
              </a:rPr>
            </a:br>
            <a:r>
              <a:rPr lang="en-US" sz="2000" b="1">
                <a:solidFill>
                  <a:srgbClr val="0000FF"/>
                </a:solidFill>
              </a:rPr>
              <a:t>Energi + 6CO</a:t>
            </a:r>
            <a:r>
              <a:rPr lang="en-US" sz="2000" b="1" baseline="-25000">
                <a:solidFill>
                  <a:srgbClr val="0000FF"/>
                </a:solidFill>
              </a:rPr>
              <a:t>2</a:t>
            </a:r>
            <a:r>
              <a:rPr lang="en-US" sz="2000" b="1">
                <a:solidFill>
                  <a:srgbClr val="0000FF"/>
                </a:solidFill>
              </a:rPr>
              <a:t> (udara yang dikeluarkan) + 6H</a:t>
            </a:r>
            <a:r>
              <a:rPr lang="en-US" sz="2000" b="1" baseline="-25000">
                <a:solidFill>
                  <a:srgbClr val="0000FF"/>
                </a:solidFill>
              </a:rPr>
              <a:t>2</a:t>
            </a:r>
            <a:r>
              <a:rPr lang="en-US" sz="2000" b="1">
                <a:solidFill>
                  <a:srgbClr val="0000FF"/>
                </a:solidFill>
              </a:rPr>
              <a:t>O (keringat atau air seni).</a:t>
            </a:r>
          </a:p>
        </p:txBody>
      </p:sp>
      <p:sp>
        <p:nvSpPr>
          <p:cNvPr id="67588" name="Text Box 5">
            <a:hlinkClick r:id="rId3" action="ppaction://hlinksldjump"/>
          </p:cNvPr>
          <p:cNvSpPr txBox="1">
            <a:spLocks noChangeArrowheads="1"/>
          </p:cNvSpPr>
          <p:nvPr/>
        </p:nvSpPr>
        <p:spPr bwMode="auto">
          <a:xfrm>
            <a:off x="6010275" y="6457950"/>
            <a:ext cx="838200" cy="336550"/>
          </a:xfrm>
          <a:prstGeom prst="rect">
            <a:avLst/>
          </a:prstGeom>
          <a:solidFill>
            <a:srgbClr val="FFFF00"/>
          </a:solidFill>
          <a:ln w="9525">
            <a:noFill/>
            <a:miter lim="800000"/>
            <a:headEnd/>
            <a:tailEnd/>
          </a:ln>
        </p:spPr>
        <p:txBody>
          <a:bodyPr>
            <a:spAutoFit/>
          </a:bodyPr>
          <a:lstStyle/>
          <a:p>
            <a:pPr>
              <a:spcBef>
                <a:spcPct val="50000"/>
              </a:spcBef>
            </a:pPr>
            <a:r>
              <a:rPr lang="en-US" sz="1600" b="1"/>
              <a:t>jawab</a:t>
            </a:r>
          </a:p>
        </p:txBody>
      </p:sp>
      <p:sp>
        <p:nvSpPr>
          <p:cNvPr id="67589" name="AutoShape 6">
            <a:hlinkClick r:id="" action="ppaction://hlinkshowjump?jump=nextslide" highlightClick="1"/>
          </p:cNvPr>
          <p:cNvSpPr>
            <a:spLocks noChangeArrowheads="1"/>
          </p:cNvSpPr>
          <p:nvPr/>
        </p:nvSpPr>
        <p:spPr bwMode="auto">
          <a:xfrm>
            <a:off x="7620000" y="6477000"/>
            <a:ext cx="609600" cy="304800"/>
          </a:xfrm>
          <a:prstGeom prst="actionButtonForwardNext">
            <a:avLst/>
          </a:prstGeom>
          <a:solidFill>
            <a:srgbClr val="00FF00"/>
          </a:solidFill>
          <a:ln w="9525">
            <a:noFill/>
            <a:miter lim="800000"/>
            <a:headEnd/>
            <a:tailEnd/>
          </a:ln>
        </p:spPr>
        <p:txBody>
          <a:bodyPr wrap="none" anchor="ctr"/>
          <a:lstStyle/>
          <a:p>
            <a:endParaRPr lang="id-ID"/>
          </a:p>
        </p:txBody>
      </p:sp>
      <p:sp>
        <p:nvSpPr>
          <p:cNvPr id="67590" name="AutoShape 7">
            <a:hlinkClick r:id="" action="ppaction://hlinkshowjump?jump=previousslide" highlightClick="1"/>
          </p:cNvPr>
          <p:cNvSpPr>
            <a:spLocks noChangeArrowheads="1"/>
          </p:cNvSpPr>
          <p:nvPr/>
        </p:nvSpPr>
        <p:spPr bwMode="auto">
          <a:xfrm>
            <a:off x="6934200" y="6477000"/>
            <a:ext cx="609600" cy="304800"/>
          </a:xfrm>
          <a:prstGeom prst="actionButtonBackPrevious">
            <a:avLst/>
          </a:prstGeom>
          <a:solidFill>
            <a:srgbClr val="00FF00"/>
          </a:solidFill>
          <a:ln w="9525">
            <a:noFill/>
            <a:miter lim="800000"/>
            <a:headEnd/>
            <a:tailEnd/>
          </a:ln>
        </p:spPr>
        <p:txBody>
          <a:bodyPr wrap="none" anchor="ctr"/>
          <a:lstStyle/>
          <a:p>
            <a:endParaRPr lang="id-ID"/>
          </a:p>
        </p:txBody>
      </p:sp>
      <p:sp>
        <p:nvSpPr>
          <p:cNvPr id="67591" name="AutoShape 8">
            <a:hlinkClick r:id="" action="ppaction://noaction" highlightClick="1"/>
          </p:cNvPr>
          <p:cNvSpPr>
            <a:spLocks noChangeArrowheads="1"/>
          </p:cNvSpPr>
          <p:nvPr/>
        </p:nvSpPr>
        <p:spPr bwMode="auto">
          <a:xfrm>
            <a:off x="8305800" y="6477000"/>
            <a:ext cx="762000" cy="304800"/>
          </a:xfrm>
          <a:prstGeom prst="actionButtonBlank">
            <a:avLst/>
          </a:prstGeom>
          <a:solidFill>
            <a:srgbClr val="FFCC00"/>
          </a:solidFill>
          <a:ln w="28575">
            <a:noFill/>
            <a:miter lim="800000"/>
            <a:headEnd/>
            <a:tailEnd/>
          </a:ln>
        </p:spPr>
        <p:txBody>
          <a:bodyPr wrap="none" anchor="ctr"/>
          <a:lstStyle/>
          <a:p>
            <a:pPr algn="ctr"/>
            <a:r>
              <a:rPr lang="en-US">
                <a:hlinkClick r:id="rId4" action="ppaction://hlinksldjump"/>
              </a:rPr>
              <a:t>menu</a:t>
            </a:r>
            <a:endParaRPr lang="en-US"/>
          </a:p>
        </p:txBody>
      </p:sp>
      <p:pic>
        <p:nvPicPr>
          <p:cNvPr id="180233" name="Kitaro - 04 Silk Road.mp3">
            <a:hlinkClick r:id="" action="ppaction://media"/>
          </p:cNvPr>
          <p:cNvPicPr>
            <a:picLocks noRot="1" noChangeAspect="1" noChangeArrowheads="1"/>
          </p:cNvPicPr>
          <p:nvPr>
            <a:audioFile r:link="rId1"/>
          </p:nvPr>
        </p:nvPicPr>
        <p:blipFill>
          <a:blip r:embed="rId5"/>
          <a:srcRect/>
          <a:stretch>
            <a:fillRect/>
          </a:stretch>
        </p:blipFill>
        <p:spPr bwMode="auto">
          <a:xfrm>
            <a:off x="5649913" y="6511925"/>
            <a:ext cx="304800" cy="3048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18023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47040" fill="hold"/>
                                        <p:tgtEl>
                                          <p:spTgt spid="180233"/>
                                        </p:tgtEl>
                                      </p:cBhvr>
                                    </p:cmd>
                                  </p:childTnLst>
                                </p:cTn>
                              </p:par>
                            </p:childTnLst>
                          </p:cTn>
                        </p:par>
                      </p:childTnLst>
                    </p:cTn>
                  </p:par>
                </p:childTnLst>
              </p:cTn>
              <p:nextCondLst>
                <p:cond evt="onClick" delay="0">
                  <p:tgtEl>
                    <p:spTgt spid="180233"/>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80233"/>
                </p:tgtEl>
              </p:cMediaNode>
            </p:audio>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Line 2"/>
          <p:cNvSpPr>
            <a:spLocks noChangeShapeType="1"/>
          </p:cNvSpPr>
          <p:nvPr/>
        </p:nvSpPr>
        <p:spPr bwMode="auto">
          <a:xfrm>
            <a:off x="4876800" y="5010150"/>
            <a:ext cx="685800" cy="0"/>
          </a:xfrm>
          <a:prstGeom prst="line">
            <a:avLst/>
          </a:prstGeom>
          <a:noFill/>
          <a:ln w="28575">
            <a:solidFill>
              <a:srgbClr val="0000FF"/>
            </a:solidFill>
            <a:round/>
            <a:headEnd/>
            <a:tailEnd/>
          </a:ln>
        </p:spPr>
        <p:txBody>
          <a:bodyPr/>
          <a:lstStyle/>
          <a:p>
            <a:endParaRPr lang="id-ID"/>
          </a:p>
        </p:txBody>
      </p:sp>
      <p:sp>
        <p:nvSpPr>
          <p:cNvPr id="68611" name="Line 3"/>
          <p:cNvSpPr>
            <a:spLocks noChangeShapeType="1"/>
          </p:cNvSpPr>
          <p:nvPr/>
        </p:nvSpPr>
        <p:spPr bwMode="auto">
          <a:xfrm>
            <a:off x="4876800" y="2368550"/>
            <a:ext cx="762000" cy="0"/>
          </a:xfrm>
          <a:prstGeom prst="line">
            <a:avLst/>
          </a:prstGeom>
          <a:noFill/>
          <a:ln w="28575">
            <a:solidFill>
              <a:srgbClr val="0000FF"/>
            </a:solidFill>
            <a:round/>
            <a:headEnd/>
            <a:tailEnd/>
          </a:ln>
        </p:spPr>
        <p:txBody>
          <a:bodyPr/>
          <a:lstStyle/>
          <a:p>
            <a:endParaRPr lang="id-ID"/>
          </a:p>
        </p:txBody>
      </p:sp>
      <p:sp>
        <p:nvSpPr>
          <p:cNvPr id="68612" name="Line 4"/>
          <p:cNvSpPr>
            <a:spLocks noChangeShapeType="1"/>
          </p:cNvSpPr>
          <p:nvPr/>
        </p:nvSpPr>
        <p:spPr bwMode="auto">
          <a:xfrm>
            <a:off x="5334000" y="1606550"/>
            <a:ext cx="838200" cy="0"/>
          </a:xfrm>
          <a:prstGeom prst="line">
            <a:avLst/>
          </a:prstGeom>
          <a:noFill/>
          <a:ln w="28575">
            <a:solidFill>
              <a:srgbClr val="0000FF"/>
            </a:solidFill>
            <a:round/>
            <a:headEnd/>
            <a:tailEnd/>
          </a:ln>
        </p:spPr>
        <p:txBody>
          <a:bodyPr/>
          <a:lstStyle/>
          <a:p>
            <a:endParaRPr lang="id-ID"/>
          </a:p>
        </p:txBody>
      </p:sp>
      <p:sp>
        <p:nvSpPr>
          <p:cNvPr id="68613" name="Line 5"/>
          <p:cNvSpPr>
            <a:spLocks noChangeShapeType="1"/>
          </p:cNvSpPr>
          <p:nvPr/>
        </p:nvSpPr>
        <p:spPr bwMode="auto">
          <a:xfrm>
            <a:off x="4343400" y="1606550"/>
            <a:ext cx="838200" cy="0"/>
          </a:xfrm>
          <a:prstGeom prst="line">
            <a:avLst/>
          </a:prstGeom>
          <a:noFill/>
          <a:ln w="28575">
            <a:solidFill>
              <a:srgbClr val="0000FF"/>
            </a:solidFill>
            <a:round/>
            <a:headEnd/>
            <a:tailEnd/>
          </a:ln>
        </p:spPr>
        <p:txBody>
          <a:bodyPr/>
          <a:lstStyle/>
          <a:p>
            <a:endParaRPr lang="id-ID"/>
          </a:p>
        </p:txBody>
      </p:sp>
      <p:sp>
        <p:nvSpPr>
          <p:cNvPr id="68614" name="Line 6"/>
          <p:cNvSpPr>
            <a:spLocks noChangeShapeType="1"/>
          </p:cNvSpPr>
          <p:nvPr/>
        </p:nvSpPr>
        <p:spPr bwMode="auto">
          <a:xfrm>
            <a:off x="4800600" y="82550"/>
            <a:ext cx="838200" cy="0"/>
          </a:xfrm>
          <a:prstGeom prst="line">
            <a:avLst/>
          </a:prstGeom>
          <a:noFill/>
          <a:ln w="28575">
            <a:solidFill>
              <a:srgbClr val="0000FF"/>
            </a:solidFill>
            <a:round/>
            <a:headEnd/>
            <a:tailEnd/>
          </a:ln>
        </p:spPr>
        <p:txBody>
          <a:bodyPr/>
          <a:lstStyle/>
          <a:p>
            <a:endParaRPr lang="id-ID"/>
          </a:p>
        </p:txBody>
      </p:sp>
      <p:sp>
        <p:nvSpPr>
          <p:cNvPr id="68615" name="Line 7"/>
          <p:cNvSpPr>
            <a:spLocks noChangeShapeType="1"/>
          </p:cNvSpPr>
          <p:nvPr/>
        </p:nvSpPr>
        <p:spPr bwMode="auto">
          <a:xfrm>
            <a:off x="5345113" y="842963"/>
            <a:ext cx="838200" cy="0"/>
          </a:xfrm>
          <a:prstGeom prst="line">
            <a:avLst/>
          </a:prstGeom>
          <a:noFill/>
          <a:ln w="28575">
            <a:solidFill>
              <a:srgbClr val="0000FF"/>
            </a:solidFill>
            <a:round/>
            <a:headEnd/>
            <a:tailEnd/>
          </a:ln>
        </p:spPr>
        <p:txBody>
          <a:bodyPr/>
          <a:lstStyle/>
          <a:p>
            <a:endParaRPr lang="id-ID"/>
          </a:p>
        </p:txBody>
      </p:sp>
      <p:sp>
        <p:nvSpPr>
          <p:cNvPr id="68616" name="Line 8"/>
          <p:cNvSpPr>
            <a:spLocks noChangeShapeType="1"/>
          </p:cNvSpPr>
          <p:nvPr/>
        </p:nvSpPr>
        <p:spPr bwMode="auto">
          <a:xfrm>
            <a:off x="4267200" y="842963"/>
            <a:ext cx="914400" cy="0"/>
          </a:xfrm>
          <a:prstGeom prst="line">
            <a:avLst/>
          </a:prstGeom>
          <a:noFill/>
          <a:ln w="28575">
            <a:solidFill>
              <a:srgbClr val="0000FF"/>
            </a:solidFill>
            <a:round/>
            <a:headEnd/>
            <a:tailEnd/>
          </a:ln>
        </p:spPr>
        <p:txBody>
          <a:bodyPr/>
          <a:lstStyle/>
          <a:p>
            <a:endParaRPr lang="id-ID"/>
          </a:p>
        </p:txBody>
      </p:sp>
      <p:sp>
        <p:nvSpPr>
          <p:cNvPr id="68617" name="Line 9"/>
          <p:cNvSpPr>
            <a:spLocks noChangeShapeType="1"/>
          </p:cNvSpPr>
          <p:nvPr/>
        </p:nvSpPr>
        <p:spPr bwMode="auto">
          <a:xfrm flipV="1">
            <a:off x="2581275" y="5402263"/>
            <a:ext cx="685800" cy="1587"/>
          </a:xfrm>
          <a:prstGeom prst="line">
            <a:avLst/>
          </a:prstGeom>
          <a:noFill/>
          <a:ln w="28575">
            <a:solidFill>
              <a:srgbClr val="0000FF"/>
            </a:solidFill>
            <a:round/>
            <a:headEnd/>
            <a:tailEnd/>
          </a:ln>
        </p:spPr>
        <p:txBody>
          <a:bodyPr/>
          <a:lstStyle/>
          <a:p>
            <a:endParaRPr lang="id-ID"/>
          </a:p>
        </p:txBody>
      </p:sp>
      <p:sp>
        <p:nvSpPr>
          <p:cNvPr id="68618" name="Line 10"/>
          <p:cNvSpPr>
            <a:spLocks noChangeShapeType="1"/>
          </p:cNvSpPr>
          <p:nvPr/>
        </p:nvSpPr>
        <p:spPr bwMode="auto">
          <a:xfrm>
            <a:off x="4876800" y="5924550"/>
            <a:ext cx="685800" cy="0"/>
          </a:xfrm>
          <a:prstGeom prst="line">
            <a:avLst/>
          </a:prstGeom>
          <a:noFill/>
          <a:ln w="28575">
            <a:solidFill>
              <a:srgbClr val="0000FF"/>
            </a:solidFill>
            <a:round/>
            <a:headEnd/>
            <a:tailEnd/>
          </a:ln>
        </p:spPr>
        <p:txBody>
          <a:bodyPr/>
          <a:lstStyle/>
          <a:p>
            <a:endParaRPr lang="id-ID"/>
          </a:p>
        </p:txBody>
      </p:sp>
      <p:sp>
        <p:nvSpPr>
          <p:cNvPr id="68619" name="Line 11"/>
          <p:cNvSpPr>
            <a:spLocks noChangeShapeType="1"/>
          </p:cNvSpPr>
          <p:nvPr/>
        </p:nvSpPr>
        <p:spPr bwMode="auto">
          <a:xfrm flipV="1">
            <a:off x="3254375" y="5010150"/>
            <a:ext cx="1676400" cy="381000"/>
          </a:xfrm>
          <a:prstGeom prst="line">
            <a:avLst/>
          </a:prstGeom>
          <a:noFill/>
          <a:ln w="28575">
            <a:solidFill>
              <a:schemeClr val="tx1"/>
            </a:solidFill>
            <a:prstDash val="dash"/>
            <a:round/>
            <a:headEnd/>
            <a:tailEnd/>
          </a:ln>
        </p:spPr>
        <p:txBody>
          <a:bodyPr/>
          <a:lstStyle/>
          <a:p>
            <a:endParaRPr lang="id-ID"/>
          </a:p>
        </p:txBody>
      </p:sp>
      <p:sp>
        <p:nvSpPr>
          <p:cNvPr id="68620" name="Line 12"/>
          <p:cNvSpPr>
            <a:spLocks noChangeShapeType="1"/>
          </p:cNvSpPr>
          <p:nvPr/>
        </p:nvSpPr>
        <p:spPr bwMode="auto">
          <a:xfrm flipV="1">
            <a:off x="5562600" y="5543550"/>
            <a:ext cx="1676400" cy="381000"/>
          </a:xfrm>
          <a:prstGeom prst="line">
            <a:avLst/>
          </a:prstGeom>
          <a:noFill/>
          <a:ln w="28575">
            <a:solidFill>
              <a:schemeClr val="tx1"/>
            </a:solidFill>
            <a:prstDash val="dash"/>
            <a:round/>
            <a:headEnd/>
            <a:tailEnd/>
          </a:ln>
        </p:spPr>
        <p:txBody>
          <a:bodyPr/>
          <a:lstStyle/>
          <a:p>
            <a:endParaRPr lang="id-ID"/>
          </a:p>
        </p:txBody>
      </p:sp>
      <p:sp>
        <p:nvSpPr>
          <p:cNvPr id="68621" name="Text Box 13"/>
          <p:cNvSpPr txBox="1">
            <a:spLocks noChangeArrowheads="1"/>
          </p:cNvSpPr>
          <p:nvPr/>
        </p:nvSpPr>
        <p:spPr bwMode="auto">
          <a:xfrm>
            <a:off x="4572000" y="1638300"/>
            <a:ext cx="609600" cy="274638"/>
          </a:xfrm>
          <a:prstGeom prst="rect">
            <a:avLst/>
          </a:prstGeom>
          <a:solidFill>
            <a:srgbClr val="008000"/>
          </a:solidFill>
          <a:ln w="9525">
            <a:noFill/>
            <a:miter lim="800000"/>
            <a:headEnd/>
            <a:tailEnd/>
          </a:ln>
        </p:spPr>
        <p:txBody>
          <a:bodyPr>
            <a:spAutoFit/>
          </a:bodyPr>
          <a:lstStyle/>
          <a:p>
            <a:pPr algn="ctr">
              <a:spcBef>
                <a:spcPct val="50000"/>
              </a:spcBef>
            </a:pPr>
            <a:r>
              <a:rPr lang="el-GR" sz="1200">
                <a:solidFill>
                  <a:srgbClr val="FFFF00"/>
                </a:solidFill>
                <a:cs typeface="Arial" charset="0"/>
              </a:rPr>
              <a:t>Π</a:t>
            </a:r>
            <a:r>
              <a:rPr lang="en-US" sz="1200">
                <a:solidFill>
                  <a:srgbClr val="FFFF00"/>
                </a:solidFill>
                <a:cs typeface="Arial" charset="0"/>
              </a:rPr>
              <a:t> 2py</a:t>
            </a:r>
            <a:endParaRPr lang="el-GR" sz="1200">
              <a:solidFill>
                <a:srgbClr val="FFFF00"/>
              </a:solidFill>
              <a:cs typeface="Arial" charset="0"/>
            </a:endParaRPr>
          </a:p>
        </p:txBody>
      </p:sp>
      <p:sp>
        <p:nvSpPr>
          <p:cNvPr id="68622" name="Text Box 14"/>
          <p:cNvSpPr txBox="1">
            <a:spLocks noChangeArrowheads="1"/>
          </p:cNvSpPr>
          <p:nvPr/>
        </p:nvSpPr>
        <p:spPr bwMode="auto">
          <a:xfrm>
            <a:off x="4927600" y="5956300"/>
            <a:ext cx="609600" cy="274638"/>
          </a:xfrm>
          <a:prstGeom prst="rect">
            <a:avLst/>
          </a:prstGeom>
          <a:solidFill>
            <a:srgbClr val="008000"/>
          </a:solidFill>
          <a:ln w="9525">
            <a:noFill/>
            <a:miter lim="800000"/>
            <a:headEnd/>
            <a:tailEnd/>
          </a:ln>
        </p:spPr>
        <p:txBody>
          <a:bodyPr>
            <a:spAutoFit/>
          </a:bodyPr>
          <a:lstStyle/>
          <a:p>
            <a:pPr algn="ctr">
              <a:spcBef>
                <a:spcPct val="50000"/>
              </a:spcBef>
            </a:pPr>
            <a:r>
              <a:rPr lang="el-GR" sz="1200" b="1">
                <a:solidFill>
                  <a:srgbClr val="FFFF00"/>
                </a:solidFill>
                <a:cs typeface="Arial" charset="0"/>
              </a:rPr>
              <a:t>σ</a:t>
            </a:r>
            <a:r>
              <a:rPr lang="en-US" sz="1200" b="1">
                <a:solidFill>
                  <a:srgbClr val="FFFF00"/>
                </a:solidFill>
                <a:cs typeface="Arial" charset="0"/>
              </a:rPr>
              <a:t> 1s</a:t>
            </a:r>
            <a:endParaRPr lang="el-GR" sz="1200" b="1">
              <a:solidFill>
                <a:srgbClr val="FFFF00"/>
              </a:solidFill>
              <a:cs typeface="Arial" charset="0"/>
            </a:endParaRPr>
          </a:p>
        </p:txBody>
      </p:sp>
      <p:sp>
        <p:nvSpPr>
          <p:cNvPr id="68623" name="Text Box 15"/>
          <p:cNvSpPr txBox="1">
            <a:spLocks noChangeArrowheads="1"/>
          </p:cNvSpPr>
          <p:nvPr/>
        </p:nvSpPr>
        <p:spPr bwMode="auto">
          <a:xfrm>
            <a:off x="4946650" y="5040313"/>
            <a:ext cx="609600" cy="274637"/>
          </a:xfrm>
          <a:prstGeom prst="rect">
            <a:avLst/>
          </a:prstGeom>
          <a:solidFill>
            <a:srgbClr val="008000"/>
          </a:solidFill>
          <a:ln w="9525">
            <a:noFill/>
            <a:miter lim="800000"/>
            <a:headEnd/>
            <a:tailEnd/>
          </a:ln>
        </p:spPr>
        <p:txBody>
          <a:bodyPr>
            <a:spAutoFit/>
          </a:bodyPr>
          <a:lstStyle/>
          <a:p>
            <a:pPr algn="ctr">
              <a:spcBef>
                <a:spcPct val="50000"/>
              </a:spcBef>
            </a:pPr>
            <a:r>
              <a:rPr lang="el-GR" sz="1200" b="1">
                <a:solidFill>
                  <a:srgbClr val="FFFF00"/>
                </a:solidFill>
                <a:cs typeface="Arial" charset="0"/>
              </a:rPr>
              <a:t>σ</a:t>
            </a:r>
            <a:r>
              <a:rPr lang="en-US" sz="1200" b="1">
                <a:solidFill>
                  <a:srgbClr val="FFFF00"/>
                </a:solidFill>
                <a:cs typeface="Arial" charset="0"/>
              </a:rPr>
              <a:t>* 1s</a:t>
            </a:r>
            <a:endParaRPr lang="el-GR" sz="1200" b="1">
              <a:solidFill>
                <a:srgbClr val="FFFF00"/>
              </a:solidFill>
              <a:cs typeface="Arial" charset="0"/>
            </a:endParaRPr>
          </a:p>
        </p:txBody>
      </p:sp>
      <p:sp>
        <p:nvSpPr>
          <p:cNvPr id="68624" name="Text Box 16"/>
          <p:cNvSpPr txBox="1">
            <a:spLocks noChangeArrowheads="1"/>
          </p:cNvSpPr>
          <p:nvPr/>
        </p:nvSpPr>
        <p:spPr bwMode="auto">
          <a:xfrm>
            <a:off x="5345113" y="1639888"/>
            <a:ext cx="609600" cy="274637"/>
          </a:xfrm>
          <a:prstGeom prst="rect">
            <a:avLst/>
          </a:prstGeom>
          <a:solidFill>
            <a:srgbClr val="008000"/>
          </a:solidFill>
          <a:ln w="9525">
            <a:noFill/>
            <a:miter lim="800000"/>
            <a:headEnd/>
            <a:tailEnd/>
          </a:ln>
        </p:spPr>
        <p:txBody>
          <a:bodyPr>
            <a:spAutoFit/>
          </a:bodyPr>
          <a:lstStyle/>
          <a:p>
            <a:pPr algn="ctr">
              <a:spcBef>
                <a:spcPct val="50000"/>
              </a:spcBef>
            </a:pPr>
            <a:r>
              <a:rPr lang="el-GR" sz="1200">
                <a:solidFill>
                  <a:srgbClr val="FFFF00"/>
                </a:solidFill>
                <a:cs typeface="Arial" charset="0"/>
              </a:rPr>
              <a:t>Π</a:t>
            </a:r>
            <a:r>
              <a:rPr lang="en-US" sz="1200">
                <a:solidFill>
                  <a:srgbClr val="FFFF00"/>
                </a:solidFill>
                <a:cs typeface="Arial" charset="0"/>
              </a:rPr>
              <a:t> 2pz</a:t>
            </a:r>
            <a:endParaRPr lang="el-GR" sz="1200">
              <a:solidFill>
                <a:srgbClr val="FFFF00"/>
              </a:solidFill>
              <a:cs typeface="Arial" charset="0"/>
            </a:endParaRPr>
          </a:p>
        </p:txBody>
      </p:sp>
      <p:sp>
        <p:nvSpPr>
          <p:cNvPr id="68625" name="Text Box 17"/>
          <p:cNvSpPr txBox="1">
            <a:spLocks noChangeArrowheads="1"/>
          </p:cNvSpPr>
          <p:nvPr/>
        </p:nvSpPr>
        <p:spPr bwMode="auto">
          <a:xfrm>
            <a:off x="4932363" y="2398713"/>
            <a:ext cx="609600" cy="274637"/>
          </a:xfrm>
          <a:prstGeom prst="rect">
            <a:avLst/>
          </a:prstGeom>
          <a:solidFill>
            <a:srgbClr val="008000"/>
          </a:solidFill>
          <a:ln w="9525">
            <a:noFill/>
            <a:miter lim="800000"/>
            <a:headEnd/>
            <a:tailEnd/>
          </a:ln>
        </p:spPr>
        <p:txBody>
          <a:bodyPr>
            <a:spAutoFit/>
          </a:bodyPr>
          <a:lstStyle/>
          <a:p>
            <a:pPr algn="ctr">
              <a:spcBef>
                <a:spcPct val="50000"/>
              </a:spcBef>
            </a:pPr>
            <a:r>
              <a:rPr lang="el-GR" sz="1200" b="1">
                <a:solidFill>
                  <a:srgbClr val="FFFF00"/>
                </a:solidFill>
              </a:rPr>
              <a:t>σ</a:t>
            </a:r>
            <a:r>
              <a:rPr lang="en-US" sz="1200">
                <a:solidFill>
                  <a:srgbClr val="FFFF00"/>
                </a:solidFill>
                <a:cs typeface="Arial" charset="0"/>
              </a:rPr>
              <a:t> 2px</a:t>
            </a:r>
            <a:endParaRPr lang="el-GR" sz="1200">
              <a:solidFill>
                <a:srgbClr val="FFFF00"/>
              </a:solidFill>
              <a:cs typeface="Arial" charset="0"/>
            </a:endParaRPr>
          </a:p>
        </p:txBody>
      </p:sp>
      <p:sp>
        <p:nvSpPr>
          <p:cNvPr id="68626" name="Text Box 18"/>
          <p:cNvSpPr txBox="1">
            <a:spLocks noChangeArrowheads="1"/>
          </p:cNvSpPr>
          <p:nvPr/>
        </p:nvSpPr>
        <p:spPr bwMode="auto">
          <a:xfrm>
            <a:off x="4419600" y="874713"/>
            <a:ext cx="762000" cy="274637"/>
          </a:xfrm>
          <a:prstGeom prst="rect">
            <a:avLst/>
          </a:prstGeom>
          <a:solidFill>
            <a:srgbClr val="008000"/>
          </a:solidFill>
          <a:ln w="9525">
            <a:noFill/>
            <a:miter lim="800000"/>
            <a:headEnd/>
            <a:tailEnd/>
          </a:ln>
        </p:spPr>
        <p:txBody>
          <a:bodyPr>
            <a:spAutoFit/>
          </a:bodyPr>
          <a:lstStyle/>
          <a:p>
            <a:pPr algn="ctr">
              <a:spcBef>
                <a:spcPct val="50000"/>
              </a:spcBef>
            </a:pPr>
            <a:r>
              <a:rPr lang="el-GR" sz="1200">
                <a:solidFill>
                  <a:srgbClr val="FFFF00"/>
                </a:solidFill>
                <a:cs typeface="Arial" charset="0"/>
              </a:rPr>
              <a:t>Π</a:t>
            </a:r>
            <a:r>
              <a:rPr lang="en-US" sz="1200">
                <a:solidFill>
                  <a:srgbClr val="FFFF00"/>
                </a:solidFill>
                <a:cs typeface="Arial" charset="0"/>
              </a:rPr>
              <a:t>* 2py</a:t>
            </a:r>
            <a:endParaRPr lang="el-GR" sz="1200">
              <a:solidFill>
                <a:srgbClr val="FFFF00"/>
              </a:solidFill>
              <a:cs typeface="Arial" charset="0"/>
            </a:endParaRPr>
          </a:p>
        </p:txBody>
      </p:sp>
      <p:sp>
        <p:nvSpPr>
          <p:cNvPr id="68627" name="Text Box 19"/>
          <p:cNvSpPr txBox="1">
            <a:spLocks noChangeArrowheads="1"/>
          </p:cNvSpPr>
          <p:nvPr/>
        </p:nvSpPr>
        <p:spPr bwMode="auto">
          <a:xfrm>
            <a:off x="5354638" y="874713"/>
            <a:ext cx="741362" cy="274637"/>
          </a:xfrm>
          <a:prstGeom prst="rect">
            <a:avLst/>
          </a:prstGeom>
          <a:solidFill>
            <a:srgbClr val="008000"/>
          </a:solidFill>
          <a:ln w="9525">
            <a:noFill/>
            <a:miter lim="800000"/>
            <a:headEnd/>
            <a:tailEnd/>
          </a:ln>
        </p:spPr>
        <p:txBody>
          <a:bodyPr>
            <a:spAutoFit/>
          </a:bodyPr>
          <a:lstStyle/>
          <a:p>
            <a:pPr algn="ctr">
              <a:spcBef>
                <a:spcPct val="50000"/>
              </a:spcBef>
            </a:pPr>
            <a:r>
              <a:rPr lang="el-GR" sz="1200">
                <a:solidFill>
                  <a:srgbClr val="FFFF00"/>
                </a:solidFill>
                <a:cs typeface="Arial" charset="0"/>
              </a:rPr>
              <a:t>Π</a:t>
            </a:r>
            <a:r>
              <a:rPr lang="en-US" sz="1200">
                <a:solidFill>
                  <a:srgbClr val="FFFF00"/>
                </a:solidFill>
                <a:cs typeface="Arial" charset="0"/>
              </a:rPr>
              <a:t>* 2pz</a:t>
            </a:r>
            <a:endParaRPr lang="el-GR" sz="1200">
              <a:solidFill>
                <a:srgbClr val="FFFF00"/>
              </a:solidFill>
              <a:cs typeface="Arial" charset="0"/>
            </a:endParaRPr>
          </a:p>
        </p:txBody>
      </p:sp>
      <p:sp>
        <p:nvSpPr>
          <p:cNvPr id="68628" name="Text Box 20"/>
          <p:cNvSpPr txBox="1">
            <a:spLocks noChangeArrowheads="1"/>
          </p:cNvSpPr>
          <p:nvPr/>
        </p:nvSpPr>
        <p:spPr bwMode="auto">
          <a:xfrm>
            <a:off x="4854575" y="115888"/>
            <a:ext cx="717550" cy="274637"/>
          </a:xfrm>
          <a:prstGeom prst="rect">
            <a:avLst/>
          </a:prstGeom>
          <a:solidFill>
            <a:srgbClr val="008000"/>
          </a:solidFill>
          <a:ln w="9525">
            <a:noFill/>
            <a:miter lim="800000"/>
            <a:headEnd/>
            <a:tailEnd/>
          </a:ln>
        </p:spPr>
        <p:txBody>
          <a:bodyPr>
            <a:spAutoFit/>
          </a:bodyPr>
          <a:lstStyle/>
          <a:p>
            <a:pPr algn="ctr">
              <a:spcBef>
                <a:spcPct val="50000"/>
              </a:spcBef>
            </a:pPr>
            <a:r>
              <a:rPr lang="el-GR" sz="1200" b="1">
                <a:solidFill>
                  <a:srgbClr val="FFFF00"/>
                </a:solidFill>
              </a:rPr>
              <a:t>σ</a:t>
            </a:r>
            <a:r>
              <a:rPr lang="en-US" sz="1200" b="1">
                <a:solidFill>
                  <a:srgbClr val="FFFF00"/>
                </a:solidFill>
              </a:rPr>
              <a:t>*</a:t>
            </a:r>
            <a:r>
              <a:rPr lang="en-US" sz="1200"/>
              <a:t> </a:t>
            </a:r>
            <a:r>
              <a:rPr lang="en-US" sz="1200">
                <a:solidFill>
                  <a:srgbClr val="FFFF00"/>
                </a:solidFill>
                <a:cs typeface="Arial" charset="0"/>
              </a:rPr>
              <a:t>2px</a:t>
            </a:r>
            <a:endParaRPr lang="el-GR" sz="1200">
              <a:solidFill>
                <a:srgbClr val="FFFF00"/>
              </a:solidFill>
              <a:cs typeface="Arial" charset="0"/>
            </a:endParaRPr>
          </a:p>
        </p:txBody>
      </p:sp>
      <p:sp>
        <p:nvSpPr>
          <p:cNvPr id="68629" name="Line 21"/>
          <p:cNvSpPr>
            <a:spLocks noChangeShapeType="1"/>
          </p:cNvSpPr>
          <p:nvPr/>
        </p:nvSpPr>
        <p:spPr bwMode="auto">
          <a:xfrm flipH="1" flipV="1">
            <a:off x="3200400" y="5392738"/>
            <a:ext cx="1600200" cy="533400"/>
          </a:xfrm>
          <a:prstGeom prst="line">
            <a:avLst/>
          </a:prstGeom>
          <a:noFill/>
          <a:ln w="28575">
            <a:solidFill>
              <a:schemeClr val="tx1"/>
            </a:solidFill>
            <a:prstDash val="dash"/>
            <a:round/>
            <a:headEnd/>
            <a:tailEnd/>
          </a:ln>
        </p:spPr>
        <p:txBody>
          <a:bodyPr/>
          <a:lstStyle/>
          <a:p>
            <a:endParaRPr lang="id-ID"/>
          </a:p>
        </p:txBody>
      </p:sp>
      <p:sp>
        <p:nvSpPr>
          <p:cNvPr id="68630" name="Line 22"/>
          <p:cNvSpPr>
            <a:spLocks noChangeShapeType="1"/>
          </p:cNvSpPr>
          <p:nvPr/>
        </p:nvSpPr>
        <p:spPr bwMode="auto">
          <a:xfrm flipH="1" flipV="1">
            <a:off x="5562600" y="5011738"/>
            <a:ext cx="1600200" cy="533400"/>
          </a:xfrm>
          <a:prstGeom prst="line">
            <a:avLst/>
          </a:prstGeom>
          <a:noFill/>
          <a:ln w="28575">
            <a:solidFill>
              <a:schemeClr val="tx1"/>
            </a:solidFill>
            <a:prstDash val="dash"/>
            <a:round/>
            <a:headEnd/>
            <a:tailEnd/>
          </a:ln>
        </p:spPr>
        <p:txBody>
          <a:bodyPr/>
          <a:lstStyle/>
          <a:p>
            <a:endParaRPr lang="id-ID"/>
          </a:p>
        </p:txBody>
      </p:sp>
      <p:sp>
        <p:nvSpPr>
          <p:cNvPr id="68631" name="Text Box 23"/>
          <p:cNvSpPr txBox="1">
            <a:spLocks noChangeArrowheads="1"/>
          </p:cNvSpPr>
          <p:nvPr/>
        </p:nvSpPr>
        <p:spPr bwMode="auto">
          <a:xfrm>
            <a:off x="2590800" y="5432425"/>
            <a:ext cx="609600" cy="274638"/>
          </a:xfrm>
          <a:prstGeom prst="rect">
            <a:avLst/>
          </a:prstGeom>
          <a:solidFill>
            <a:srgbClr val="008000"/>
          </a:solidFill>
          <a:ln w="9525">
            <a:noFill/>
            <a:miter lim="800000"/>
            <a:headEnd/>
            <a:tailEnd/>
          </a:ln>
        </p:spPr>
        <p:txBody>
          <a:bodyPr>
            <a:spAutoFit/>
          </a:bodyPr>
          <a:lstStyle/>
          <a:p>
            <a:pPr algn="ctr">
              <a:spcBef>
                <a:spcPct val="50000"/>
              </a:spcBef>
            </a:pPr>
            <a:r>
              <a:rPr lang="en-US" sz="1200" b="1">
                <a:solidFill>
                  <a:srgbClr val="FFFF00"/>
                </a:solidFill>
                <a:cs typeface="Arial" charset="0"/>
              </a:rPr>
              <a:t>1s</a:t>
            </a:r>
            <a:endParaRPr lang="el-GR" sz="1200" b="1">
              <a:solidFill>
                <a:srgbClr val="FFFF00"/>
              </a:solidFill>
              <a:cs typeface="Arial" charset="0"/>
            </a:endParaRPr>
          </a:p>
        </p:txBody>
      </p:sp>
      <p:sp>
        <p:nvSpPr>
          <p:cNvPr id="68632" name="Line 24"/>
          <p:cNvSpPr>
            <a:spLocks noChangeShapeType="1"/>
          </p:cNvSpPr>
          <p:nvPr/>
        </p:nvSpPr>
        <p:spPr bwMode="auto">
          <a:xfrm flipV="1">
            <a:off x="7229475" y="5543550"/>
            <a:ext cx="685800" cy="1588"/>
          </a:xfrm>
          <a:prstGeom prst="line">
            <a:avLst/>
          </a:prstGeom>
          <a:noFill/>
          <a:ln w="28575">
            <a:solidFill>
              <a:srgbClr val="0000FF"/>
            </a:solidFill>
            <a:round/>
            <a:headEnd/>
            <a:tailEnd/>
          </a:ln>
        </p:spPr>
        <p:txBody>
          <a:bodyPr/>
          <a:lstStyle/>
          <a:p>
            <a:endParaRPr lang="id-ID"/>
          </a:p>
        </p:txBody>
      </p:sp>
      <p:sp>
        <p:nvSpPr>
          <p:cNvPr id="68633" name="Text Box 25"/>
          <p:cNvSpPr txBox="1">
            <a:spLocks noChangeArrowheads="1"/>
          </p:cNvSpPr>
          <p:nvPr/>
        </p:nvSpPr>
        <p:spPr bwMode="auto">
          <a:xfrm>
            <a:off x="7315200" y="5575300"/>
            <a:ext cx="609600" cy="274638"/>
          </a:xfrm>
          <a:prstGeom prst="rect">
            <a:avLst/>
          </a:prstGeom>
          <a:solidFill>
            <a:srgbClr val="008000"/>
          </a:solidFill>
          <a:ln w="9525">
            <a:noFill/>
            <a:miter lim="800000"/>
            <a:headEnd/>
            <a:tailEnd/>
          </a:ln>
        </p:spPr>
        <p:txBody>
          <a:bodyPr>
            <a:spAutoFit/>
          </a:bodyPr>
          <a:lstStyle/>
          <a:p>
            <a:pPr algn="ctr">
              <a:spcBef>
                <a:spcPct val="50000"/>
              </a:spcBef>
            </a:pPr>
            <a:r>
              <a:rPr lang="en-US" sz="1200" b="1">
                <a:solidFill>
                  <a:srgbClr val="FFFF00"/>
                </a:solidFill>
                <a:cs typeface="Arial" charset="0"/>
              </a:rPr>
              <a:t>1s</a:t>
            </a:r>
            <a:endParaRPr lang="el-GR" sz="1200" b="1">
              <a:solidFill>
                <a:srgbClr val="FFFF00"/>
              </a:solidFill>
              <a:cs typeface="Arial" charset="0"/>
            </a:endParaRPr>
          </a:p>
        </p:txBody>
      </p:sp>
      <p:sp>
        <p:nvSpPr>
          <p:cNvPr id="68634" name="Text Box 26"/>
          <p:cNvSpPr txBox="1">
            <a:spLocks noChangeArrowheads="1"/>
          </p:cNvSpPr>
          <p:nvPr/>
        </p:nvSpPr>
        <p:spPr bwMode="auto">
          <a:xfrm>
            <a:off x="1660525" y="6035675"/>
            <a:ext cx="1524000" cy="304800"/>
          </a:xfrm>
          <a:prstGeom prst="rect">
            <a:avLst/>
          </a:prstGeom>
          <a:solidFill>
            <a:srgbClr val="FF7C80"/>
          </a:solidFill>
          <a:ln w="9525">
            <a:noFill/>
            <a:miter lim="800000"/>
            <a:headEnd/>
            <a:tailEnd/>
          </a:ln>
        </p:spPr>
        <p:txBody>
          <a:bodyPr>
            <a:spAutoFit/>
          </a:bodyPr>
          <a:lstStyle/>
          <a:p>
            <a:pPr algn="ctr">
              <a:spcBef>
                <a:spcPct val="50000"/>
              </a:spcBef>
            </a:pPr>
            <a:r>
              <a:rPr lang="en-US" sz="1400" b="1">
                <a:solidFill>
                  <a:srgbClr val="0000FF"/>
                </a:solidFill>
                <a:cs typeface="Arial" charset="0"/>
              </a:rPr>
              <a:t>Orbital Atom O</a:t>
            </a:r>
            <a:endParaRPr lang="el-GR" sz="1400" b="1">
              <a:solidFill>
                <a:srgbClr val="0000FF"/>
              </a:solidFill>
              <a:cs typeface="Arial" charset="0"/>
            </a:endParaRPr>
          </a:p>
        </p:txBody>
      </p:sp>
      <p:sp>
        <p:nvSpPr>
          <p:cNvPr id="68635" name="Text Box 27"/>
          <p:cNvSpPr txBox="1">
            <a:spLocks noChangeArrowheads="1"/>
          </p:cNvSpPr>
          <p:nvPr/>
        </p:nvSpPr>
        <p:spPr bwMode="auto">
          <a:xfrm>
            <a:off x="7315200" y="5164138"/>
            <a:ext cx="609600" cy="304800"/>
          </a:xfrm>
          <a:prstGeom prst="rect">
            <a:avLst/>
          </a:prstGeom>
          <a:solidFill>
            <a:schemeClr val="accent2"/>
          </a:solidFill>
          <a:ln w="9525">
            <a:noFill/>
            <a:miter lim="800000"/>
            <a:headEnd/>
            <a:tailEnd/>
          </a:ln>
        </p:spPr>
        <p:txBody>
          <a:bodyPr>
            <a:spAutoFit/>
          </a:bodyPr>
          <a:lstStyle/>
          <a:p>
            <a:pPr algn="ctr">
              <a:spcBef>
                <a:spcPct val="50000"/>
              </a:spcBef>
            </a:pPr>
            <a:endParaRPr lang="el-GR" sz="1400" b="1">
              <a:solidFill>
                <a:srgbClr val="CC3300"/>
              </a:solidFill>
              <a:cs typeface="Arial" charset="0"/>
            </a:endParaRPr>
          </a:p>
        </p:txBody>
      </p:sp>
      <p:sp>
        <p:nvSpPr>
          <p:cNvPr id="68636" name="Text Box 28"/>
          <p:cNvSpPr txBox="1">
            <a:spLocks noChangeArrowheads="1"/>
          </p:cNvSpPr>
          <p:nvPr/>
        </p:nvSpPr>
        <p:spPr bwMode="auto">
          <a:xfrm>
            <a:off x="2590800" y="5056188"/>
            <a:ext cx="609600" cy="304800"/>
          </a:xfrm>
          <a:prstGeom prst="rect">
            <a:avLst/>
          </a:prstGeom>
          <a:solidFill>
            <a:schemeClr val="accent2"/>
          </a:solidFill>
          <a:ln w="9525">
            <a:noFill/>
            <a:miter lim="800000"/>
            <a:headEnd/>
            <a:tailEnd/>
          </a:ln>
        </p:spPr>
        <p:txBody>
          <a:bodyPr>
            <a:spAutoFit/>
          </a:bodyPr>
          <a:lstStyle/>
          <a:p>
            <a:pPr algn="ctr">
              <a:spcBef>
                <a:spcPct val="50000"/>
              </a:spcBef>
            </a:pPr>
            <a:endParaRPr lang="el-GR" sz="1400" b="1">
              <a:solidFill>
                <a:srgbClr val="CC3300"/>
              </a:solidFill>
              <a:cs typeface="Arial" charset="0"/>
            </a:endParaRPr>
          </a:p>
        </p:txBody>
      </p:sp>
      <p:sp>
        <p:nvSpPr>
          <p:cNvPr id="68637" name="Line 29"/>
          <p:cNvSpPr>
            <a:spLocks noChangeShapeType="1"/>
          </p:cNvSpPr>
          <p:nvPr/>
        </p:nvSpPr>
        <p:spPr bwMode="auto">
          <a:xfrm>
            <a:off x="2927350" y="5111750"/>
            <a:ext cx="0" cy="228600"/>
          </a:xfrm>
          <a:prstGeom prst="line">
            <a:avLst/>
          </a:prstGeom>
          <a:noFill/>
          <a:ln w="28575">
            <a:solidFill>
              <a:schemeClr val="tx1"/>
            </a:solidFill>
            <a:round/>
            <a:headEnd/>
            <a:tailEnd type="triangle" w="med" len="med"/>
          </a:ln>
        </p:spPr>
        <p:txBody>
          <a:bodyPr/>
          <a:lstStyle/>
          <a:p>
            <a:endParaRPr lang="id-ID"/>
          </a:p>
        </p:txBody>
      </p:sp>
      <p:sp>
        <p:nvSpPr>
          <p:cNvPr id="68638" name="Line 30"/>
          <p:cNvSpPr>
            <a:spLocks noChangeShapeType="1"/>
          </p:cNvSpPr>
          <p:nvPr/>
        </p:nvSpPr>
        <p:spPr bwMode="auto">
          <a:xfrm>
            <a:off x="2840038" y="5089525"/>
            <a:ext cx="0" cy="228600"/>
          </a:xfrm>
          <a:prstGeom prst="line">
            <a:avLst/>
          </a:prstGeom>
          <a:noFill/>
          <a:ln w="28575">
            <a:solidFill>
              <a:schemeClr val="tx1"/>
            </a:solidFill>
            <a:round/>
            <a:headEnd type="triangle" w="med" len="med"/>
            <a:tailEnd/>
          </a:ln>
        </p:spPr>
        <p:txBody>
          <a:bodyPr/>
          <a:lstStyle/>
          <a:p>
            <a:endParaRPr lang="id-ID"/>
          </a:p>
        </p:txBody>
      </p:sp>
      <p:sp>
        <p:nvSpPr>
          <p:cNvPr id="68639" name="Text Box 31"/>
          <p:cNvSpPr txBox="1">
            <a:spLocks noChangeArrowheads="1"/>
          </p:cNvSpPr>
          <p:nvPr/>
        </p:nvSpPr>
        <p:spPr bwMode="auto">
          <a:xfrm>
            <a:off x="4943475" y="4654550"/>
            <a:ext cx="609600" cy="304800"/>
          </a:xfrm>
          <a:prstGeom prst="rect">
            <a:avLst/>
          </a:prstGeom>
          <a:solidFill>
            <a:schemeClr val="accent2"/>
          </a:solidFill>
          <a:ln w="9525">
            <a:noFill/>
            <a:miter lim="800000"/>
            <a:headEnd/>
            <a:tailEnd/>
          </a:ln>
        </p:spPr>
        <p:txBody>
          <a:bodyPr>
            <a:spAutoFit/>
          </a:bodyPr>
          <a:lstStyle/>
          <a:p>
            <a:pPr algn="ctr">
              <a:spcBef>
                <a:spcPct val="50000"/>
              </a:spcBef>
            </a:pPr>
            <a:endParaRPr lang="el-GR" sz="1400" b="1">
              <a:solidFill>
                <a:srgbClr val="CC3300"/>
              </a:solidFill>
              <a:cs typeface="Arial" charset="0"/>
            </a:endParaRPr>
          </a:p>
        </p:txBody>
      </p:sp>
      <p:sp>
        <p:nvSpPr>
          <p:cNvPr id="68640" name="Line 32"/>
          <p:cNvSpPr>
            <a:spLocks noChangeShapeType="1"/>
          </p:cNvSpPr>
          <p:nvPr/>
        </p:nvSpPr>
        <p:spPr bwMode="auto">
          <a:xfrm>
            <a:off x="4886325" y="3281363"/>
            <a:ext cx="685800" cy="0"/>
          </a:xfrm>
          <a:prstGeom prst="line">
            <a:avLst/>
          </a:prstGeom>
          <a:noFill/>
          <a:ln w="28575">
            <a:solidFill>
              <a:srgbClr val="0000FF"/>
            </a:solidFill>
            <a:round/>
            <a:headEnd/>
            <a:tailEnd/>
          </a:ln>
        </p:spPr>
        <p:txBody>
          <a:bodyPr/>
          <a:lstStyle/>
          <a:p>
            <a:endParaRPr lang="id-ID"/>
          </a:p>
        </p:txBody>
      </p:sp>
      <p:sp>
        <p:nvSpPr>
          <p:cNvPr id="68641" name="Line 33"/>
          <p:cNvSpPr>
            <a:spLocks noChangeShapeType="1"/>
          </p:cNvSpPr>
          <p:nvPr/>
        </p:nvSpPr>
        <p:spPr bwMode="auto">
          <a:xfrm flipV="1">
            <a:off x="2590800" y="3673475"/>
            <a:ext cx="685800" cy="1588"/>
          </a:xfrm>
          <a:prstGeom prst="line">
            <a:avLst/>
          </a:prstGeom>
          <a:noFill/>
          <a:ln w="28575">
            <a:solidFill>
              <a:srgbClr val="0000FF"/>
            </a:solidFill>
            <a:round/>
            <a:headEnd/>
            <a:tailEnd/>
          </a:ln>
        </p:spPr>
        <p:txBody>
          <a:bodyPr/>
          <a:lstStyle/>
          <a:p>
            <a:endParaRPr lang="id-ID"/>
          </a:p>
        </p:txBody>
      </p:sp>
      <p:sp>
        <p:nvSpPr>
          <p:cNvPr id="68642" name="Line 34"/>
          <p:cNvSpPr>
            <a:spLocks noChangeShapeType="1"/>
          </p:cNvSpPr>
          <p:nvPr/>
        </p:nvSpPr>
        <p:spPr bwMode="auto">
          <a:xfrm>
            <a:off x="4886325" y="4195763"/>
            <a:ext cx="685800" cy="0"/>
          </a:xfrm>
          <a:prstGeom prst="line">
            <a:avLst/>
          </a:prstGeom>
          <a:noFill/>
          <a:ln w="28575">
            <a:solidFill>
              <a:srgbClr val="0000FF"/>
            </a:solidFill>
            <a:round/>
            <a:headEnd/>
            <a:tailEnd/>
          </a:ln>
        </p:spPr>
        <p:txBody>
          <a:bodyPr/>
          <a:lstStyle/>
          <a:p>
            <a:endParaRPr lang="id-ID"/>
          </a:p>
        </p:txBody>
      </p:sp>
      <p:sp>
        <p:nvSpPr>
          <p:cNvPr id="68643" name="Line 35"/>
          <p:cNvSpPr>
            <a:spLocks noChangeShapeType="1"/>
          </p:cNvSpPr>
          <p:nvPr/>
        </p:nvSpPr>
        <p:spPr bwMode="auto">
          <a:xfrm flipV="1">
            <a:off x="3263900" y="3281363"/>
            <a:ext cx="1676400" cy="381000"/>
          </a:xfrm>
          <a:prstGeom prst="line">
            <a:avLst/>
          </a:prstGeom>
          <a:noFill/>
          <a:ln w="28575">
            <a:solidFill>
              <a:schemeClr val="tx1"/>
            </a:solidFill>
            <a:prstDash val="dash"/>
            <a:round/>
            <a:headEnd/>
            <a:tailEnd/>
          </a:ln>
        </p:spPr>
        <p:txBody>
          <a:bodyPr/>
          <a:lstStyle/>
          <a:p>
            <a:endParaRPr lang="id-ID"/>
          </a:p>
        </p:txBody>
      </p:sp>
      <p:sp>
        <p:nvSpPr>
          <p:cNvPr id="68644" name="Line 36"/>
          <p:cNvSpPr>
            <a:spLocks noChangeShapeType="1"/>
          </p:cNvSpPr>
          <p:nvPr/>
        </p:nvSpPr>
        <p:spPr bwMode="auto">
          <a:xfrm flipV="1">
            <a:off x="5572125" y="3814763"/>
            <a:ext cx="1676400" cy="381000"/>
          </a:xfrm>
          <a:prstGeom prst="line">
            <a:avLst/>
          </a:prstGeom>
          <a:noFill/>
          <a:ln w="28575">
            <a:solidFill>
              <a:schemeClr val="tx1"/>
            </a:solidFill>
            <a:prstDash val="dash"/>
            <a:round/>
            <a:headEnd/>
            <a:tailEnd/>
          </a:ln>
        </p:spPr>
        <p:txBody>
          <a:bodyPr/>
          <a:lstStyle/>
          <a:p>
            <a:endParaRPr lang="id-ID"/>
          </a:p>
        </p:txBody>
      </p:sp>
      <p:sp>
        <p:nvSpPr>
          <p:cNvPr id="68645" name="Text Box 37"/>
          <p:cNvSpPr txBox="1">
            <a:spLocks noChangeArrowheads="1"/>
          </p:cNvSpPr>
          <p:nvPr/>
        </p:nvSpPr>
        <p:spPr bwMode="auto">
          <a:xfrm>
            <a:off x="4937125" y="4227513"/>
            <a:ext cx="609600" cy="274637"/>
          </a:xfrm>
          <a:prstGeom prst="rect">
            <a:avLst/>
          </a:prstGeom>
          <a:solidFill>
            <a:srgbClr val="008000"/>
          </a:solidFill>
          <a:ln w="9525">
            <a:noFill/>
            <a:miter lim="800000"/>
            <a:headEnd/>
            <a:tailEnd/>
          </a:ln>
        </p:spPr>
        <p:txBody>
          <a:bodyPr>
            <a:spAutoFit/>
          </a:bodyPr>
          <a:lstStyle/>
          <a:p>
            <a:pPr algn="ctr">
              <a:spcBef>
                <a:spcPct val="50000"/>
              </a:spcBef>
            </a:pPr>
            <a:r>
              <a:rPr lang="el-GR" sz="1200" b="1">
                <a:solidFill>
                  <a:srgbClr val="FFFF00"/>
                </a:solidFill>
                <a:cs typeface="Arial" charset="0"/>
              </a:rPr>
              <a:t>σ</a:t>
            </a:r>
            <a:r>
              <a:rPr lang="en-US" sz="1200" b="1">
                <a:solidFill>
                  <a:srgbClr val="FFFF00"/>
                </a:solidFill>
                <a:cs typeface="Arial" charset="0"/>
              </a:rPr>
              <a:t> 2s</a:t>
            </a:r>
            <a:endParaRPr lang="el-GR" sz="1200" b="1">
              <a:solidFill>
                <a:srgbClr val="FFFF00"/>
              </a:solidFill>
              <a:cs typeface="Arial" charset="0"/>
            </a:endParaRPr>
          </a:p>
        </p:txBody>
      </p:sp>
      <p:sp>
        <p:nvSpPr>
          <p:cNvPr id="68646" name="Text Box 38"/>
          <p:cNvSpPr txBox="1">
            <a:spLocks noChangeArrowheads="1"/>
          </p:cNvSpPr>
          <p:nvPr/>
        </p:nvSpPr>
        <p:spPr bwMode="auto">
          <a:xfrm>
            <a:off x="4956175" y="3311525"/>
            <a:ext cx="609600" cy="274638"/>
          </a:xfrm>
          <a:prstGeom prst="rect">
            <a:avLst/>
          </a:prstGeom>
          <a:solidFill>
            <a:srgbClr val="008000"/>
          </a:solidFill>
          <a:ln w="9525">
            <a:noFill/>
            <a:miter lim="800000"/>
            <a:headEnd/>
            <a:tailEnd/>
          </a:ln>
        </p:spPr>
        <p:txBody>
          <a:bodyPr>
            <a:spAutoFit/>
          </a:bodyPr>
          <a:lstStyle/>
          <a:p>
            <a:pPr algn="ctr">
              <a:spcBef>
                <a:spcPct val="50000"/>
              </a:spcBef>
            </a:pPr>
            <a:r>
              <a:rPr lang="el-GR" sz="1200" b="1">
                <a:solidFill>
                  <a:srgbClr val="FFFF00"/>
                </a:solidFill>
                <a:cs typeface="Arial" charset="0"/>
              </a:rPr>
              <a:t>σ</a:t>
            </a:r>
            <a:r>
              <a:rPr lang="en-US" sz="1200" b="1">
                <a:solidFill>
                  <a:srgbClr val="FFFF00"/>
                </a:solidFill>
                <a:cs typeface="Arial" charset="0"/>
              </a:rPr>
              <a:t>* 2s</a:t>
            </a:r>
            <a:endParaRPr lang="el-GR" sz="1200" b="1">
              <a:solidFill>
                <a:srgbClr val="FFFF00"/>
              </a:solidFill>
              <a:cs typeface="Arial" charset="0"/>
            </a:endParaRPr>
          </a:p>
        </p:txBody>
      </p:sp>
      <p:sp>
        <p:nvSpPr>
          <p:cNvPr id="68647" name="Line 39"/>
          <p:cNvSpPr>
            <a:spLocks noChangeShapeType="1"/>
          </p:cNvSpPr>
          <p:nvPr/>
        </p:nvSpPr>
        <p:spPr bwMode="auto">
          <a:xfrm flipH="1" flipV="1">
            <a:off x="3209925" y="3663950"/>
            <a:ext cx="1600200" cy="533400"/>
          </a:xfrm>
          <a:prstGeom prst="line">
            <a:avLst/>
          </a:prstGeom>
          <a:noFill/>
          <a:ln w="28575">
            <a:solidFill>
              <a:schemeClr val="tx1"/>
            </a:solidFill>
            <a:prstDash val="dash"/>
            <a:round/>
            <a:headEnd/>
            <a:tailEnd/>
          </a:ln>
        </p:spPr>
        <p:txBody>
          <a:bodyPr/>
          <a:lstStyle/>
          <a:p>
            <a:endParaRPr lang="id-ID"/>
          </a:p>
        </p:txBody>
      </p:sp>
      <p:sp>
        <p:nvSpPr>
          <p:cNvPr id="68648" name="Line 40"/>
          <p:cNvSpPr>
            <a:spLocks noChangeShapeType="1"/>
          </p:cNvSpPr>
          <p:nvPr/>
        </p:nvSpPr>
        <p:spPr bwMode="auto">
          <a:xfrm flipH="1" flipV="1">
            <a:off x="5572125" y="3282950"/>
            <a:ext cx="1600200" cy="533400"/>
          </a:xfrm>
          <a:prstGeom prst="line">
            <a:avLst/>
          </a:prstGeom>
          <a:noFill/>
          <a:ln w="28575">
            <a:solidFill>
              <a:schemeClr val="tx1"/>
            </a:solidFill>
            <a:prstDash val="dash"/>
            <a:round/>
            <a:headEnd/>
            <a:tailEnd/>
          </a:ln>
        </p:spPr>
        <p:txBody>
          <a:bodyPr/>
          <a:lstStyle/>
          <a:p>
            <a:endParaRPr lang="id-ID"/>
          </a:p>
        </p:txBody>
      </p:sp>
      <p:sp>
        <p:nvSpPr>
          <p:cNvPr id="68649" name="Text Box 41"/>
          <p:cNvSpPr txBox="1">
            <a:spLocks noChangeArrowheads="1"/>
          </p:cNvSpPr>
          <p:nvPr/>
        </p:nvSpPr>
        <p:spPr bwMode="auto">
          <a:xfrm>
            <a:off x="2600325" y="3703638"/>
            <a:ext cx="609600" cy="274637"/>
          </a:xfrm>
          <a:prstGeom prst="rect">
            <a:avLst/>
          </a:prstGeom>
          <a:solidFill>
            <a:srgbClr val="008000"/>
          </a:solidFill>
          <a:ln w="9525">
            <a:noFill/>
            <a:miter lim="800000"/>
            <a:headEnd/>
            <a:tailEnd/>
          </a:ln>
        </p:spPr>
        <p:txBody>
          <a:bodyPr>
            <a:spAutoFit/>
          </a:bodyPr>
          <a:lstStyle/>
          <a:p>
            <a:pPr algn="ctr">
              <a:spcBef>
                <a:spcPct val="50000"/>
              </a:spcBef>
            </a:pPr>
            <a:r>
              <a:rPr lang="en-US" sz="1200" b="1">
                <a:solidFill>
                  <a:srgbClr val="FFFF00"/>
                </a:solidFill>
                <a:cs typeface="Arial" charset="0"/>
              </a:rPr>
              <a:t>2s</a:t>
            </a:r>
            <a:endParaRPr lang="el-GR" sz="1200" b="1">
              <a:solidFill>
                <a:srgbClr val="FFFF00"/>
              </a:solidFill>
              <a:cs typeface="Arial" charset="0"/>
            </a:endParaRPr>
          </a:p>
        </p:txBody>
      </p:sp>
      <p:sp>
        <p:nvSpPr>
          <p:cNvPr id="68650" name="Line 42"/>
          <p:cNvSpPr>
            <a:spLocks noChangeShapeType="1"/>
          </p:cNvSpPr>
          <p:nvPr/>
        </p:nvSpPr>
        <p:spPr bwMode="auto">
          <a:xfrm flipV="1">
            <a:off x="7239000" y="3814763"/>
            <a:ext cx="685800" cy="1587"/>
          </a:xfrm>
          <a:prstGeom prst="line">
            <a:avLst/>
          </a:prstGeom>
          <a:noFill/>
          <a:ln w="28575">
            <a:solidFill>
              <a:srgbClr val="0000FF"/>
            </a:solidFill>
            <a:round/>
            <a:headEnd/>
            <a:tailEnd/>
          </a:ln>
        </p:spPr>
        <p:txBody>
          <a:bodyPr/>
          <a:lstStyle/>
          <a:p>
            <a:endParaRPr lang="id-ID"/>
          </a:p>
        </p:txBody>
      </p:sp>
      <p:sp>
        <p:nvSpPr>
          <p:cNvPr id="68651" name="Text Box 43"/>
          <p:cNvSpPr txBox="1">
            <a:spLocks noChangeArrowheads="1"/>
          </p:cNvSpPr>
          <p:nvPr/>
        </p:nvSpPr>
        <p:spPr bwMode="auto">
          <a:xfrm>
            <a:off x="7324725" y="3846513"/>
            <a:ext cx="609600" cy="274637"/>
          </a:xfrm>
          <a:prstGeom prst="rect">
            <a:avLst/>
          </a:prstGeom>
          <a:solidFill>
            <a:srgbClr val="008000"/>
          </a:solidFill>
          <a:ln w="9525">
            <a:noFill/>
            <a:miter lim="800000"/>
            <a:headEnd/>
            <a:tailEnd/>
          </a:ln>
        </p:spPr>
        <p:txBody>
          <a:bodyPr>
            <a:spAutoFit/>
          </a:bodyPr>
          <a:lstStyle/>
          <a:p>
            <a:pPr algn="ctr">
              <a:spcBef>
                <a:spcPct val="50000"/>
              </a:spcBef>
            </a:pPr>
            <a:r>
              <a:rPr lang="en-US" sz="1200" b="1">
                <a:solidFill>
                  <a:srgbClr val="FFFF00"/>
                </a:solidFill>
                <a:cs typeface="Arial" charset="0"/>
              </a:rPr>
              <a:t>2s</a:t>
            </a:r>
            <a:endParaRPr lang="el-GR" sz="1200" b="1">
              <a:solidFill>
                <a:srgbClr val="FFFF00"/>
              </a:solidFill>
              <a:cs typeface="Arial" charset="0"/>
            </a:endParaRPr>
          </a:p>
        </p:txBody>
      </p:sp>
      <p:sp>
        <p:nvSpPr>
          <p:cNvPr id="68652" name="Text Box 44"/>
          <p:cNvSpPr txBox="1">
            <a:spLocks noChangeArrowheads="1"/>
          </p:cNvSpPr>
          <p:nvPr/>
        </p:nvSpPr>
        <p:spPr bwMode="auto">
          <a:xfrm>
            <a:off x="7324725" y="3435350"/>
            <a:ext cx="609600" cy="304800"/>
          </a:xfrm>
          <a:prstGeom prst="rect">
            <a:avLst/>
          </a:prstGeom>
          <a:solidFill>
            <a:schemeClr val="accent2"/>
          </a:solidFill>
          <a:ln w="9525">
            <a:noFill/>
            <a:miter lim="800000"/>
            <a:headEnd/>
            <a:tailEnd/>
          </a:ln>
        </p:spPr>
        <p:txBody>
          <a:bodyPr>
            <a:spAutoFit/>
          </a:bodyPr>
          <a:lstStyle/>
          <a:p>
            <a:pPr algn="ctr">
              <a:spcBef>
                <a:spcPct val="50000"/>
              </a:spcBef>
            </a:pPr>
            <a:endParaRPr lang="el-GR" sz="1400" b="1">
              <a:solidFill>
                <a:srgbClr val="CC3300"/>
              </a:solidFill>
              <a:cs typeface="Arial" charset="0"/>
            </a:endParaRPr>
          </a:p>
        </p:txBody>
      </p:sp>
      <p:sp>
        <p:nvSpPr>
          <p:cNvPr id="68653" name="Text Box 45"/>
          <p:cNvSpPr txBox="1">
            <a:spLocks noChangeArrowheads="1"/>
          </p:cNvSpPr>
          <p:nvPr/>
        </p:nvSpPr>
        <p:spPr bwMode="auto">
          <a:xfrm>
            <a:off x="2600325" y="3327400"/>
            <a:ext cx="609600" cy="304800"/>
          </a:xfrm>
          <a:prstGeom prst="rect">
            <a:avLst/>
          </a:prstGeom>
          <a:solidFill>
            <a:schemeClr val="accent2"/>
          </a:solidFill>
          <a:ln w="9525">
            <a:noFill/>
            <a:miter lim="800000"/>
            <a:headEnd/>
            <a:tailEnd/>
          </a:ln>
        </p:spPr>
        <p:txBody>
          <a:bodyPr>
            <a:spAutoFit/>
          </a:bodyPr>
          <a:lstStyle/>
          <a:p>
            <a:pPr algn="ctr">
              <a:spcBef>
                <a:spcPct val="50000"/>
              </a:spcBef>
            </a:pPr>
            <a:endParaRPr lang="el-GR" sz="1400" b="1">
              <a:solidFill>
                <a:srgbClr val="CC3300"/>
              </a:solidFill>
              <a:cs typeface="Arial" charset="0"/>
            </a:endParaRPr>
          </a:p>
        </p:txBody>
      </p:sp>
      <p:sp>
        <p:nvSpPr>
          <p:cNvPr id="68654" name="Text Box 46"/>
          <p:cNvSpPr txBox="1">
            <a:spLocks noChangeArrowheads="1"/>
          </p:cNvSpPr>
          <p:nvPr/>
        </p:nvSpPr>
        <p:spPr bwMode="auto">
          <a:xfrm>
            <a:off x="4953000" y="2925763"/>
            <a:ext cx="609600" cy="304800"/>
          </a:xfrm>
          <a:prstGeom prst="rect">
            <a:avLst/>
          </a:prstGeom>
          <a:solidFill>
            <a:schemeClr val="accent2"/>
          </a:solidFill>
          <a:ln w="9525">
            <a:noFill/>
            <a:miter lim="800000"/>
            <a:headEnd/>
            <a:tailEnd/>
          </a:ln>
        </p:spPr>
        <p:txBody>
          <a:bodyPr>
            <a:spAutoFit/>
          </a:bodyPr>
          <a:lstStyle/>
          <a:p>
            <a:pPr algn="ctr">
              <a:spcBef>
                <a:spcPct val="50000"/>
              </a:spcBef>
            </a:pPr>
            <a:endParaRPr lang="el-GR" sz="1400" b="1">
              <a:solidFill>
                <a:srgbClr val="CC3300"/>
              </a:solidFill>
              <a:cs typeface="Arial" charset="0"/>
            </a:endParaRPr>
          </a:p>
        </p:txBody>
      </p:sp>
      <p:sp>
        <p:nvSpPr>
          <p:cNvPr id="68655" name="Text Box 47"/>
          <p:cNvSpPr txBox="1">
            <a:spLocks noChangeArrowheads="1"/>
          </p:cNvSpPr>
          <p:nvPr/>
        </p:nvSpPr>
        <p:spPr bwMode="auto">
          <a:xfrm>
            <a:off x="4951413" y="3816350"/>
            <a:ext cx="609600" cy="304800"/>
          </a:xfrm>
          <a:prstGeom prst="rect">
            <a:avLst/>
          </a:prstGeom>
          <a:solidFill>
            <a:schemeClr val="accent2"/>
          </a:solidFill>
          <a:ln w="9525">
            <a:noFill/>
            <a:miter lim="800000"/>
            <a:headEnd/>
            <a:tailEnd/>
          </a:ln>
        </p:spPr>
        <p:txBody>
          <a:bodyPr>
            <a:spAutoFit/>
          </a:bodyPr>
          <a:lstStyle/>
          <a:p>
            <a:pPr algn="ctr">
              <a:spcBef>
                <a:spcPct val="50000"/>
              </a:spcBef>
            </a:pPr>
            <a:endParaRPr lang="el-GR" sz="1400" b="1">
              <a:solidFill>
                <a:srgbClr val="CC3300"/>
              </a:solidFill>
              <a:cs typeface="Arial" charset="0"/>
            </a:endParaRPr>
          </a:p>
        </p:txBody>
      </p:sp>
      <p:sp>
        <p:nvSpPr>
          <p:cNvPr id="68656" name="Line 48"/>
          <p:cNvSpPr>
            <a:spLocks noChangeShapeType="1"/>
          </p:cNvSpPr>
          <p:nvPr/>
        </p:nvSpPr>
        <p:spPr bwMode="auto">
          <a:xfrm flipV="1">
            <a:off x="7194550" y="1190625"/>
            <a:ext cx="390525" cy="1588"/>
          </a:xfrm>
          <a:prstGeom prst="line">
            <a:avLst/>
          </a:prstGeom>
          <a:noFill/>
          <a:ln w="28575">
            <a:solidFill>
              <a:srgbClr val="0000FF"/>
            </a:solidFill>
            <a:round/>
            <a:headEnd/>
            <a:tailEnd/>
          </a:ln>
        </p:spPr>
        <p:txBody>
          <a:bodyPr/>
          <a:lstStyle/>
          <a:p>
            <a:endParaRPr lang="id-ID"/>
          </a:p>
        </p:txBody>
      </p:sp>
      <p:sp>
        <p:nvSpPr>
          <p:cNvPr id="68657" name="Text Box 49"/>
          <p:cNvSpPr txBox="1">
            <a:spLocks noChangeArrowheads="1"/>
          </p:cNvSpPr>
          <p:nvPr/>
        </p:nvSpPr>
        <p:spPr bwMode="auto">
          <a:xfrm>
            <a:off x="7204075" y="1255713"/>
            <a:ext cx="1295400" cy="274637"/>
          </a:xfrm>
          <a:prstGeom prst="rect">
            <a:avLst/>
          </a:prstGeom>
          <a:solidFill>
            <a:srgbClr val="008000"/>
          </a:solidFill>
          <a:ln w="9525">
            <a:noFill/>
            <a:miter lim="800000"/>
            <a:headEnd/>
            <a:tailEnd/>
          </a:ln>
        </p:spPr>
        <p:txBody>
          <a:bodyPr>
            <a:spAutoFit/>
          </a:bodyPr>
          <a:lstStyle/>
          <a:p>
            <a:pPr algn="ctr">
              <a:spcBef>
                <a:spcPct val="50000"/>
              </a:spcBef>
            </a:pPr>
            <a:r>
              <a:rPr lang="en-US" sz="1200" b="1">
                <a:solidFill>
                  <a:srgbClr val="FFFF00"/>
                </a:solidFill>
                <a:cs typeface="Arial" charset="0"/>
              </a:rPr>
              <a:t>2p</a:t>
            </a:r>
            <a:endParaRPr lang="el-GR" sz="1200" b="1">
              <a:solidFill>
                <a:srgbClr val="FFFF00"/>
              </a:solidFill>
              <a:cs typeface="Arial" charset="0"/>
            </a:endParaRPr>
          </a:p>
        </p:txBody>
      </p:sp>
      <p:sp>
        <p:nvSpPr>
          <p:cNvPr id="68658" name="Text Box 50"/>
          <p:cNvSpPr txBox="1">
            <a:spLocks noChangeArrowheads="1"/>
          </p:cNvSpPr>
          <p:nvPr/>
        </p:nvSpPr>
        <p:spPr bwMode="auto">
          <a:xfrm>
            <a:off x="7204075" y="844550"/>
            <a:ext cx="381000" cy="304800"/>
          </a:xfrm>
          <a:prstGeom prst="rect">
            <a:avLst/>
          </a:prstGeom>
          <a:solidFill>
            <a:schemeClr val="accent2"/>
          </a:solidFill>
          <a:ln w="9525">
            <a:noFill/>
            <a:miter lim="800000"/>
            <a:headEnd/>
            <a:tailEnd/>
          </a:ln>
        </p:spPr>
        <p:txBody>
          <a:bodyPr>
            <a:spAutoFit/>
          </a:bodyPr>
          <a:lstStyle/>
          <a:p>
            <a:pPr algn="ctr">
              <a:spcBef>
                <a:spcPct val="50000"/>
              </a:spcBef>
            </a:pPr>
            <a:endParaRPr lang="el-GR" sz="1400" b="1">
              <a:solidFill>
                <a:srgbClr val="CC3300"/>
              </a:solidFill>
              <a:cs typeface="Arial" charset="0"/>
            </a:endParaRPr>
          </a:p>
        </p:txBody>
      </p:sp>
      <p:sp>
        <p:nvSpPr>
          <p:cNvPr id="68659" name="Line 51"/>
          <p:cNvSpPr>
            <a:spLocks noChangeShapeType="1"/>
          </p:cNvSpPr>
          <p:nvPr/>
        </p:nvSpPr>
        <p:spPr bwMode="auto">
          <a:xfrm>
            <a:off x="7397750" y="866775"/>
            <a:ext cx="0" cy="228600"/>
          </a:xfrm>
          <a:prstGeom prst="line">
            <a:avLst/>
          </a:prstGeom>
          <a:noFill/>
          <a:ln w="28575">
            <a:solidFill>
              <a:schemeClr val="tx1"/>
            </a:solidFill>
            <a:round/>
            <a:headEnd type="triangle" w="med" len="med"/>
            <a:tailEnd/>
          </a:ln>
        </p:spPr>
        <p:txBody>
          <a:bodyPr/>
          <a:lstStyle/>
          <a:p>
            <a:endParaRPr lang="id-ID"/>
          </a:p>
        </p:txBody>
      </p:sp>
      <p:sp>
        <p:nvSpPr>
          <p:cNvPr id="68660" name="Line 52"/>
          <p:cNvSpPr>
            <a:spLocks noChangeShapeType="1"/>
          </p:cNvSpPr>
          <p:nvPr/>
        </p:nvSpPr>
        <p:spPr bwMode="auto">
          <a:xfrm flipV="1">
            <a:off x="7651750" y="1190625"/>
            <a:ext cx="390525" cy="1588"/>
          </a:xfrm>
          <a:prstGeom prst="line">
            <a:avLst/>
          </a:prstGeom>
          <a:noFill/>
          <a:ln w="28575">
            <a:solidFill>
              <a:srgbClr val="0000FF"/>
            </a:solidFill>
            <a:round/>
            <a:headEnd/>
            <a:tailEnd/>
          </a:ln>
        </p:spPr>
        <p:txBody>
          <a:bodyPr/>
          <a:lstStyle/>
          <a:p>
            <a:endParaRPr lang="id-ID"/>
          </a:p>
        </p:txBody>
      </p:sp>
      <p:sp>
        <p:nvSpPr>
          <p:cNvPr id="68661" name="Text Box 53"/>
          <p:cNvSpPr txBox="1">
            <a:spLocks noChangeArrowheads="1"/>
          </p:cNvSpPr>
          <p:nvPr/>
        </p:nvSpPr>
        <p:spPr bwMode="auto">
          <a:xfrm>
            <a:off x="7661275" y="844550"/>
            <a:ext cx="381000" cy="304800"/>
          </a:xfrm>
          <a:prstGeom prst="rect">
            <a:avLst/>
          </a:prstGeom>
          <a:solidFill>
            <a:schemeClr val="accent2"/>
          </a:solidFill>
          <a:ln w="9525">
            <a:noFill/>
            <a:miter lim="800000"/>
            <a:headEnd/>
            <a:tailEnd/>
          </a:ln>
        </p:spPr>
        <p:txBody>
          <a:bodyPr>
            <a:spAutoFit/>
          </a:bodyPr>
          <a:lstStyle/>
          <a:p>
            <a:pPr algn="ctr">
              <a:spcBef>
                <a:spcPct val="50000"/>
              </a:spcBef>
            </a:pPr>
            <a:endParaRPr lang="el-GR" sz="1400" b="1">
              <a:solidFill>
                <a:srgbClr val="CC3300"/>
              </a:solidFill>
              <a:cs typeface="Arial" charset="0"/>
            </a:endParaRPr>
          </a:p>
        </p:txBody>
      </p:sp>
      <p:sp>
        <p:nvSpPr>
          <p:cNvPr id="68662" name="Line 54"/>
          <p:cNvSpPr>
            <a:spLocks noChangeShapeType="1"/>
          </p:cNvSpPr>
          <p:nvPr/>
        </p:nvSpPr>
        <p:spPr bwMode="auto">
          <a:xfrm>
            <a:off x="7843838" y="866775"/>
            <a:ext cx="0" cy="228600"/>
          </a:xfrm>
          <a:prstGeom prst="line">
            <a:avLst/>
          </a:prstGeom>
          <a:noFill/>
          <a:ln w="28575">
            <a:solidFill>
              <a:schemeClr val="tx1"/>
            </a:solidFill>
            <a:round/>
            <a:headEnd type="triangle" w="med" len="med"/>
            <a:tailEnd/>
          </a:ln>
        </p:spPr>
        <p:txBody>
          <a:bodyPr/>
          <a:lstStyle/>
          <a:p>
            <a:endParaRPr lang="id-ID"/>
          </a:p>
        </p:txBody>
      </p:sp>
      <p:sp>
        <p:nvSpPr>
          <p:cNvPr id="68663" name="Line 55"/>
          <p:cNvSpPr>
            <a:spLocks noChangeShapeType="1"/>
          </p:cNvSpPr>
          <p:nvPr/>
        </p:nvSpPr>
        <p:spPr bwMode="auto">
          <a:xfrm flipV="1">
            <a:off x="8108950" y="1190625"/>
            <a:ext cx="390525" cy="1588"/>
          </a:xfrm>
          <a:prstGeom prst="line">
            <a:avLst/>
          </a:prstGeom>
          <a:noFill/>
          <a:ln w="28575">
            <a:solidFill>
              <a:srgbClr val="0000FF"/>
            </a:solidFill>
            <a:round/>
            <a:headEnd/>
            <a:tailEnd/>
          </a:ln>
        </p:spPr>
        <p:txBody>
          <a:bodyPr/>
          <a:lstStyle/>
          <a:p>
            <a:endParaRPr lang="id-ID"/>
          </a:p>
        </p:txBody>
      </p:sp>
      <p:sp>
        <p:nvSpPr>
          <p:cNvPr id="68664" name="Text Box 56"/>
          <p:cNvSpPr txBox="1">
            <a:spLocks noChangeArrowheads="1"/>
          </p:cNvSpPr>
          <p:nvPr/>
        </p:nvSpPr>
        <p:spPr bwMode="auto">
          <a:xfrm>
            <a:off x="8118475" y="844550"/>
            <a:ext cx="381000" cy="304800"/>
          </a:xfrm>
          <a:prstGeom prst="rect">
            <a:avLst/>
          </a:prstGeom>
          <a:solidFill>
            <a:schemeClr val="accent2"/>
          </a:solidFill>
          <a:ln w="9525">
            <a:noFill/>
            <a:miter lim="800000"/>
            <a:headEnd/>
            <a:tailEnd/>
          </a:ln>
        </p:spPr>
        <p:txBody>
          <a:bodyPr>
            <a:spAutoFit/>
          </a:bodyPr>
          <a:lstStyle/>
          <a:p>
            <a:pPr algn="ctr">
              <a:spcBef>
                <a:spcPct val="50000"/>
              </a:spcBef>
            </a:pPr>
            <a:endParaRPr lang="el-GR" sz="1400" b="1">
              <a:solidFill>
                <a:srgbClr val="CC3300"/>
              </a:solidFill>
              <a:cs typeface="Arial" charset="0"/>
            </a:endParaRPr>
          </a:p>
        </p:txBody>
      </p:sp>
      <p:sp>
        <p:nvSpPr>
          <p:cNvPr id="68665" name="Line 57"/>
          <p:cNvSpPr>
            <a:spLocks noChangeShapeType="1"/>
          </p:cNvSpPr>
          <p:nvPr/>
        </p:nvSpPr>
        <p:spPr bwMode="auto">
          <a:xfrm>
            <a:off x="8301038" y="866775"/>
            <a:ext cx="0" cy="228600"/>
          </a:xfrm>
          <a:prstGeom prst="line">
            <a:avLst/>
          </a:prstGeom>
          <a:noFill/>
          <a:ln w="28575">
            <a:solidFill>
              <a:schemeClr val="tx1"/>
            </a:solidFill>
            <a:round/>
            <a:headEnd type="triangle" w="med" len="med"/>
            <a:tailEnd/>
          </a:ln>
        </p:spPr>
        <p:txBody>
          <a:bodyPr/>
          <a:lstStyle/>
          <a:p>
            <a:endParaRPr lang="id-ID"/>
          </a:p>
        </p:txBody>
      </p:sp>
      <p:sp>
        <p:nvSpPr>
          <p:cNvPr id="68666" name="Text Box 58"/>
          <p:cNvSpPr txBox="1">
            <a:spLocks noChangeArrowheads="1"/>
          </p:cNvSpPr>
          <p:nvPr/>
        </p:nvSpPr>
        <p:spPr bwMode="auto">
          <a:xfrm>
            <a:off x="4953000" y="5568950"/>
            <a:ext cx="609600" cy="304800"/>
          </a:xfrm>
          <a:prstGeom prst="rect">
            <a:avLst/>
          </a:prstGeom>
          <a:solidFill>
            <a:schemeClr val="accent2"/>
          </a:solidFill>
          <a:ln w="9525">
            <a:noFill/>
            <a:miter lim="800000"/>
            <a:headEnd/>
            <a:tailEnd/>
          </a:ln>
        </p:spPr>
        <p:txBody>
          <a:bodyPr>
            <a:spAutoFit/>
          </a:bodyPr>
          <a:lstStyle/>
          <a:p>
            <a:pPr algn="ctr">
              <a:spcBef>
                <a:spcPct val="50000"/>
              </a:spcBef>
            </a:pPr>
            <a:endParaRPr lang="el-GR" sz="1400" b="1">
              <a:solidFill>
                <a:srgbClr val="CC3300"/>
              </a:solidFill>
              <a:cs typeface="Arial" charset="0"/>
            </a:endParaRPr>
          </a:p>
        </p:txBody>
      </p:sp>
      <p:sp>
        <p:nvSpPr>
          <p:cNvPr id="68667" name="Line 59"/>
          <p:cNvSpPr>
            <a:spLocks noChangeShapeType="1"/>
          </p:cNvSpPr>
          <p:nvPr/>
        </p:nvSpPr>
        <p:spPr bwMode="auto">
          <a:xfrm>
            <a:off x="5289550" y="5624513"/>
            <a:ext cx="0" cy="228600"/>
          </a:xfrm>
          <a:prstGeom prst="line">
            <a:avLst/>
          </a:prstGeom>
          <a:noFill/>
          <a:ln w="28575">
            <a:solidFill>
              <a:schemeClr val="tx1"/>
            </a:solidFill>
            <a:round/>
            <a:headEnd/>
            <a:tailEnd type="triangle" w="med" len="med"/>
          </a:ln>
        </p:spPr>
        <p:txBody>
          <a:bodyPr/>
          <a:lstStyle/>
          <a:p>
            <a:endParaRPr lang="id-ID"/>
          </a:p>
        </p:txBody>
      </p:sp>
      <p:sp>
        <p:nvSpPr>
          <p:cNvPr id="68668" name="Line 60"/>
          <p:cNvSpPr>
            <a:spLocks noChangeShapeType="1"/>
          </p:cNvSpPr>
          <p:nvPr/>
        </p:nvSpPr>
        <p:spPr bwMode="auto">
          <a:xfrm>
            <a:off x="5202238" y="5602288"/>
            <a:ext cx="0" cy="228600"/>
          </a:xfrm>
          <a:prstGeom prst="line">
            <a:avLst/>
          </a:prstGeom>
          <a:noFill/>
          <a:ln w="28575">
            <a:solidFill>
              <a:schemeClr val="tx1"/>
            </a:solidFill>
            <a:round/>
            <a:headEnd type="triangle" w="med" len="med"/>
            <a:tailEnd/>
          </a:ln>
        </p:spPr>
        <p:txBody>
          <a:bodyPr/>
          <a:lstStyle/>
          <a:p>
            <a:endParaRPr lang="id-ID"/>
          </a:p>
        </p:txBody>
      </p:sp>
      <p:sp>
        <p:nvSpPr>
          <p:cNvPr id="68669" name="Line 61"/>
          <p:cNvSpPr>
            <a:spLocks noChangeShapeType="1"/>
          </p:cNvSpPr>
          <p:nvPr/>
        </p:nvSpPr>
        <p:spPr bwMode="auto">
          <a:xfrm>
            <a:off x="7696200" y="5187950"/>
            <a:ext cx="0" cy="228600"/>
          </a:xfrm>
          <a:prstGeom prst="line">
            <a:avLst/>
          </a:prstGeom>
          <a:noFill/>
          <a:ln w="28575">
            <a:solidFill>
              <a:schemeClr val="tx1"/>
            </a:solidFill>
            <a:round/>
            <a:headEnd/>
            <a:tailEnd type="triangle" w="med" len="med"/>
          </a:ln>
        </p:spPr>
        <p:txBody>
          <a:bodyPr/>
          <a:lstStyle/>
          <a:p>
            <a:endParaRPr lang="id-ID"/>
          </a:p>
        </p:txBody>
      </p:sp>
      <p:sp>
        <p:nvSpPr>
          <p:cNvPr id="68670" name="Line 62"/>
          <p:cNvSpPr>
            <a:spLocks noChangeShapeType="1"/>
          </p:cNvSpPr>
          <p:nvPr/>
        </p:nvSpPr>
        <p:spPr bwMode="auto">
          <a:xfrm>
            <a:off x="7608888" y="5165725"/>
            <a:ext cx="0" cy="228600"/>
          </a:xfrm>
          <a:prstGeom prst="line">
            <a:avLst/>
          </a:prstGeom>
          <a:noFill/>
          <a:ln w="28575">
            <a:solidFill>
              <a:schemeClr val="tx1"/>
            </a:solidFill>
            <a:round/>
            <a:headEnd type="triangle" w="med" len="med"/>
            <a:tailEnd/>
          </a:ln>
        </p:spPr>
        <p:txBody>
          <a:bodyPr/>
          <a:lstStyle/>
          <a:p>
            <a:endParaRPr lang="id-ID"/>
          </a:p>
        </p:txBody>
      </p:sp>
      <p:sp>
        <p:nvSpPr>
          <p:cNvPr id="68671" name="Line 63"/>
          <p:cNvSpPr>
            <a:spLocks noChangeShapeType="1"/>
          </p:cNvSpPr>
          <p:nvPr/>
        </p:nvSpPr>
        <p:spPr bwMode="auto">
          <a:xfrm>
            <a:off x="5303838" y="4699000"/>
            <a:ext cx="0" cy="228600"/>
          </a:xfrm>
          <a:prstGeom prst="line">
            <a:avLst/>
          </a:prstGeom>
          <a:noFill/>
          <a:ln w="28575">
            <a:solidFill>
              <a:schemeClr val="tx1"/>
            </a:solidFill>
            <a:round/>
            <a:headEnd/>
            <a:tailEnd type="triangle" w="med" len="med"/>
          </a:ln>
        </p:spPr>
        <p:txBody>
          <a:bodyPr/>
          <a:lstStyle/>
          <a:p>
            <a:endParaRPr lang="id-ID"/>
          </a:p>
        </p:txBody>
      </p:sp>
      <p:sp>
        <p:nvSpPr>
          <p:cNvPr id="68672" name="Line 64"/>
          <p:cNvSpPr>
            <a:spLocks noChangeShapeType="1"/>
          </p:cNvSpPr>
          <p:nvPr/>
        </p:nvSpPr>
        <p:spPr bwMode="auto">
          <a:xfrm>
            <a:off x="5216525" y="4676775"/>
            <a:ext cx="0" cy="228600"/>
          </a:xfrm>
          <a:prstGeom prst="line">
            <a:avLst/>
          </a:prstGeom>
          <a:noFill/>
          <a:ln w="28575">
            <a:solidFill>
              <a:schemeClr val="tx1"/>
            </a:solidFill>
            <a:round/>
            <a:headEnd type="triangle" w="med" len="med"/>
            <a:tailEnd/>
          </a:ln>
        </p:spPr>
        <p:txBody>
          <a:bodyPr/>
          <a:lstStyle/>
          <a:p>
            <a:endParaRPr lang="id-ID"/>
          </a:p>
        </p:txBody>
      </p:sp>
      <p:sp>
        <p:nvSpPr>
          <p:cNvPr id="68673" name="Line 65"/>
          <p:cNvSpPr>
            <a:spLocks noChangeShapeType="1"/>
          </p:cNvSpPr>
          <p:nvPr/>
        </p:nvSpPr>
        <p:spPr bwMode="auto">
          <a:xfrm>
            <a:off x="2962275" y="3359150"/>
            <a:ext cx="0" cy="228600"/>
          </a:xfrm>
          <a:prstGeom prst="line">
            <a:avLst/>
          </a:prstGeom>
          <a:noFill/>
          <a:ln w="28575">
            <a:solidFill>
              <a:schemeClr val="tx1"/>
            </a:solidFill>
            <a:round/>
            <a:headEnd/>
            <a:tailEnd type="triangle" w="med" len="med"/>
          </a:ln>
        </p:spPr>
        <p:txBody>
          <a:bodyPr/>
          <a:lstStyle/>
          <a:p>
            <a:endParaRPr lang="id-ID"/>
          </a:p>
        </p:txBody>
      </p:sp>
      <p:sp>
        <p:nvSpPr>
          <p:cNvPr id="68674" name="Line 66"/>
          <p:cNvSpPr>
            <a:spLocks noChangeShapeType="1"/>
          </p:cNvSpPr>
          <p:nvPr/>
        </p:nvSpPr>
        <p:spPr bwMode="auto">
          <a:xfrm>
            <a:off x="2874963" y="3336925"/>
            <a:ext cx="0" cy="228600"/>
          </a:xfrm>
          <a:prstGeom prst="line">
            <a:avLst/>
          </a:prstGeom>
          <a:noFill/>
          <a:ln w="28575">
            <a:solidFill>
              <a:schemeClr val="tx1"/>
            </a:solidFill>
            <a:round/>
            <a:headEnd type="triangle" w="med" len="med"/>
            <a:tailEnd/>
          </a:ln>
        </p:spPr>
        <p:txBody>
          <a:bodyPr/>
          <a:lstStyle/>
          <a:p>
            <a:endParaRPr lang="id-ID"/>
          </a:p>
        </p:txBody>
      </p:sp>
      <p:sp>
        <p:nvSpPr>
          <p:cNvPr id="68675" name="Line 67"/>
          <p:cNvSpPr>
            <a:spLocks noChangeShapeType="1"/>
          </p:cNvSpPr>
          <p:nvPr/>
        </p:nvSpPr>
        <p:spPr bwMode="auto">
          <a:xfrm>
            <a:off x="5291138" y="2979738"/>
            <a:ext cx="0" cy="228600"/>
          </a:xfrm>
          <a:prstGeom prst="line">
            <a:avLst/>
          </a:prstGeom>
          <a:noFill/>
          <a:ln w="28575">
            <a:solidFill>
              <a:schemeClr val="tx1"/>
            </a:solidFill>
            <a:round/>
            <a:headEnd/>
            <a:tailEnd type="triangle" w="med" len="med"/>
          </a:ln>
        </p:spPr>
        <p:txBody>
          <a:bodyPr/>
          <a:lstStyle/>
          <a:p>
            <a:endParaRPr lang="id-ID"/>
          </a:p>
        </p:txBody>
      </p:sp>
      <p:sp>
        <p:nvSpPr>
          <p:cNvPr id="68676" name="Line 68"/>
          <p:cNvSpPr>
            <a:spLocks noChangeShapeType="1"/>
          </p:cNvSpPr>
          <p:nvPr/>
        </p:nvSpPr>
        <p:spPr bwMode="auto">
          <a:xfrm>
            <a:off x="5203825" y="2957513"/>
            <a:ext cx="0" cy="228600"/>
          </a:xfrm>
          <a:prstGeom prst="line">
            <a:avLst/>
          </a:prstGeom>
          <a:noFill/>
          <a:ln w="28575">
            <a:solidFill>
              <a:schemeClr val="tx1"/>
            </a:solidFill>
            <a:round/>
            <a:headEnd type="triangle" w="med" len="med"/>
            <a:tailEnd/>
          </a:ln>
        </p:spPr>
        <p:txBody>
          <a:bodyPr/>
          <a:lstStyle/>
          <a:p>
            <a:endParaRPr lang="id-ID"/>
          </a:p>
        </p:txBody>
      </p:sp>
      <p:sp>
        <p:nvSpPr>
          <p:cNvPr id="68677" name="Line 69"/>
          <p:cNvSpPr>
            <a:spLocks noChangeShapeType="1"/>
          </p:cNvSpPr>
          <p:nvPr/>
        </p:nvSpPr>
        <p:spPr bwMode="auto">
          <a:xfrm>
            <a:off x="5302250" y="3849688"/>
            <a:ext cx="0" cy="228600"/>
          </a:xfrm>
          <a:prstGeom prst="line">
            <a:avLst/>
          </a:prstGeom>
          <a:noFill/>
          <a:ln w="28575">
            <a:solidFill>
              <a:schemeClr val="tx1"/>
            </a:solidFill>
            <a:round/>
            <a:headEnd/>
            <a:tailEnd type="triangle" w="med" len="med"/>
          </a:ln>
        </p:spPr>
        <p:txBody>
          <a:bodyPr/>
          <a:lstStyle/>
          <a:p>
            <a:endParaRPr lang="id-ID"/>
          </a:p>
        </p:txBody>
      </p:sp>
      <p:sp>
        <p:nvSpPr>
          <p:cNvPr id="68678" name="Line 70"/>
          <p:cNvSpPr>
            <a:spLocks noChangeShapeType="1"/>
          </p:cNvSpPr>
          <p:nvPr/>
        </p:nvSpPr>
        <p:spPr bwMode="auto">
          <a:xfrm>
            <a:off x="5214938" y="3827463"/>
            <a:ext cx="0" cy="228600"/>
          </a:xfrm>
          <a:prstGeom prst="line">
            <a:avLst/>
          </a:prstGeom>
          <a:noFill/>
          <a:ln w="28575">
            <a:solidFill>
              <a:schemeClr val="tx1"/>
            </a:solidFill>
            <a:round/>
            <a:headEnd type="triangle" w="med" len="med"/>
            <a:tailEnd/>
          </a:ln>
        </p:spPr>
        <p:txBody>
          <a:bodyPr/>
          <a:lstStyle/>
          <a:p>
            <a:endParaRPr lang="id-ID"/>
          </a:p>
        </p:txBody>
      </p:sp>
      <p:sp>
        <p:nvSpPr>
          <p:cNvPr id="68679" name="Line 71"/>
          <p:cNvSpPr>
            <a:spLocks noChangeShapeType="1"/>
          </p:cNvSpPr>
          <p:nvPr/>
        </p:nvSpPr>
        <p:spPr bwMode="auto">
          <a:xfrm>
            <a:off x="7685088" y="3490913"/>
            <a:ext cx="0" cy="228600"/>
          </a:xfrm>
          <a:prstGeom prst="line">
            <a:avLst/>
          </a:prstGeom>
          <a:noFill/>
          <a:ln w="28575">
            <a:solidFill>
              <a:schemeClr val="tx1"/>
            </a:solidFill>
            <a:round/>
            <a:headEnd/>
            <a:tailEnd type="triangle" w="med" len="med"/>
          </a:ln>
        </p:spPr>
        <p:txBody>
          <a:bodyPr/>
          <a:lstStyle/>
          <a:p>
            <a:endParaRPr lang="id-ID"/>
          </a:p>
        </p:txBody>
      </p:sp>
      <p:sp>
        <p:nvSpPr>
          <p:cNvPr id="68680" name="Line 72"/>
          <p:cNvSpPr>
            <a:spLocks noChangeShapeType="1"/>
          </p:cNvSpPr>
          <p:nvPr/>
        </p:nvSpPr>
        <p:spPr bwMode="auto">
          <a:xfrm>
            <a:off x="7597775" y="3468688"/>
            <a:ext cx="0" cy="228600"/>
          </a:xfrm>
          <a:prstGeom prst="line">
            <a:avLst/>
          </a:prstGeom>
          <a:noFill/>
          <a:ln w="28575">
            <a:solidFill>
              <a:schemeClr val="tx1"/>
            </a:solidFill>
            <a:round/>
            <a:headEnd type="triangle" w="med" len="med"/>
            <a:tailEnd/>
          </a:ln>
        </p:spPr>
        <p:txBody>
          <a:bodyPr/>
          <a:lstStyle/>
          <a:p>
            <a:endParaRPr lang="id-ID"/>
          </a:p>
        </p:txBody>
      </p:sp>
      <p:sp>
        <p:nvSpPr>
          <p:cNvPr id="68681" name="Line 73"/>
          <p:cNvSpPr>
            <a:spLocks noChangeShapeType="1"/>
          </p:cNvSpPr>
          <p:nvPr/>
        </p:nvSpPr>
        <p:spPr bwMode="auto">
          <a:xfrm flipV="1">
            <a:off x="1981200" y="1266825"/>
            <a:ext cx="390525" cy="1588"/>
          </a:xfrm>
          <a:prstGeom prst="line">
            <a:avLst/>
          </a:prstGeom>
          <a:noFill/>
          <a:ln w="28575">
            <a:solidFill>
              <a:srgbClr val="0000FF"/>
            </a:solidFill>
            <a:round/>
            <a:headEnd/>
            <a:tailEnd/>
          </a:ln>
        </p:spPr>
        <p:txBody>
          <a:bodyPr/>
          <a:lstStyle/>
          <a:p>
            <a:endParaRPr lang="id-ID"/>
          </a:p>
        </p:txBody>
      </p:sp>
      <p:sp>
        <p:nvSpPr>
          <p:cNvPr id="68682" name="Text Box 74"/>
          <p:cNvSpPr txBox="1">
            <a:spLocks noChangeArrowheads="1"/>
          </p:cNvSpPr>
          <p:nvPr/>
        </p:nvSpPr>
        <p:spPr bwMode="auto">
          <a:xfrm>
            <a:off x="1990725" y="1331913"/>
            <a:ext cx="1295400" cy="274637"/>
          </a:xfrm>
          <a:prstGeom prst="rect">
            <a:avLst/>
          </a:prstGeom>
          <a:solidFill>
            <a:srgbClr val="008000"/>
          </a:solidFill>
          <a:ln w="9525">
            <a:noFill/>
            <a:miter lim="800000"/>
            <a:headEnd/>
            <a:tailEnd/>
          </a:ln>
        </p:spPr>
        <p:txBody>
          <a:bodyPr>
            <a:spAutoFit/>
          </a:bodyPr>
          <a:lstStyle/>
          <a:p>
            <a:pPr algn="ctr">
              <a:spcBef>
                <a:spcPct val="50000"/>
              </a:spcBef>
            </a:pPr>
            <a:r>
              <a:rPr lang="en-US" sz="1200" b="1">
                <a:solidFill>
                  <a:srgbClr val="FFFF00"/>
                </a:solidFill>
                <a:cs typeface="Arial" charset="0"/>
              </a:rPr>
              <a:t>2p</a:t>
            </a:r>
            <a:endParaRPr lang="el-GR" sz="1200" b="1">
              <a:solidFill>
                <a:srgbClr val="FFFF00"/>
              </a:solidFill>
              <a:cs typeface="Arial" charset="0"/>
            </a:endParaRPr>
          </a:p>
        </p:txBody>
      </p:sp>
      <p:sp>
        <p:nvSpPr>
          <p:cNvPr id="68683" name="Text Box 75"/>
          <p:cNvSpPr txBox="1">
            <a:spLocks noChangeArrowheads="1"/>
          </p:cNvSpPr>
          <p:nvPr/>
        </p:nvSpPr>
        <p:spPr bwMode="auto">
          <a:xfrm>
            <a:off x="1990725" y="920750"/>
            <a:ext cx="381000" cy="304800"/>
          </a:xfrm>
          <a:prstGeom prst="rect">
            <a:avLst/>
          </a:prstGeom>
          <a:solidFill>
            <a:schemeClr val="accent2"/>
          </a:solidFill>
          <a:ln w="9525">
            <a:noFill/>
            <a:miter lim="800000"/>
            <a:headEnd/>
            <a:tailEnd/>
          </a:ln>
        </p:spPr>
        <p:txBody>
          <a:bodyPr>
            <a:spAutoFit/>
          </a:bodyPr>
          <a:lstStyle/>
          <a:p>
            <a:pPr algn="ctr">
              <a:spcBef>
                <a:spcPct val="50000"/>
              </a:spcBef>
            </a:pPr>
            <a:endParaRPr lang="el-GR" sz="1400" b="1">
              <a:solidFill>
                <a:srgbClr val="CC3300"/>
              </a:solidFill>
              <a:cs typeface="Arial" charset="0"/>
            </a:endParaRPr>
          </a:p>
        </p:txBody>
      </p:sp>
      <p:sp>
        <p:nvSpPr>
          <p:cNvPr id="68684" name="Line 76"/>
          <p:cNvSpPr>
            <a:spLocks noChangeShapeType="1"/>
          </p:cNvSpPr>
          <p:nvPr/>
        </p:nvSpPr>
        <p:spPr bwMode="auto">
          <a:xfrm>
            <a:off x="2146300" y="941388"/>
            <a:ext cx="0" cy="228600"/>
          </a:xfrm>
          <a:prstGeom prst="line">
            <a:avLst/>
          </a:prstGeom>
          <a:noFill/>
          <a:ln w="28575">
            <a:solidFill>
              <a:schemeClr val="tx1"/>
            </a:solidFill>
            <a:round/>
            <a:headEnd type="triangle" w="med" len="med"/>
            <a:tailEnd/>
          </a:ln>
        </p:spPr>
        <p:txBody>
          <a:bodyPr/>
          <a:lstStyle/>
          <a:p>
            <a:endParaRPr lang="id-ID"/>
          </a:p>
        </p:txBody>
      </p:sp>
      <p:sp>
        <p:nvSpPr>
          <p:cNvPr id="68685" name="Line 77"/>
          <p:cNvSpPr>
            <a:spLocks noChangeShapeType="1"/>
          </p:cNvSpPr>
          <p:nvPr/>
        </p:nvSpPr>
        <p:spPr bwMode="auto">
          <a:xfrm flipV="1">
            <a:off x="2438400" y="1266825"/>
            <a:ext cx="390525" cy="1588"/>
          </a:xfrm>
          <a:prstGeom prst="line">
            <a:avLst/>
          </a:prstGeom>
          <a:noFill/>
          <a:ln w="28575">
            <a:solidFill>
              <a:srgbClr val="0000FF"/>
            </a:solidFill>
            <a:round/>
            <a:headEnd/>
            <a:tailEnd/>
          </a:ln>
        </p:spPr>
        <p:txBody>
          <a:bodyPr/>
          <a:lstStyle/>
          <a:p>
            <a:endParaRPr lang="id-ID"/>
          </a:p>
        </p:txBody>
      </p:sp>
      <p:sp>
        <p:nvSpPr>
          <p:cNvPr id="68686" name="Text Box 78"/>
          <p:cNvSpPr txBox="1">
            <a:spLocks noChangeArrowheads="1"/>
          </p:cNvSpPr>
          <p:nvPr/>
        </p:nvSpPr>
        <p:spPr bwMode="auto">
          <a:xfrm>
            <a:off x="2447925" y="920750"/>
            <a:ext cx="381000" cy="304800"/>
          </a:xfrm>
          <a:prstGeom prst="rect">
            <a:avLst/>
          </a:prstGeom>
          <a:solidFill>
            <a:schemeClr val="accent2"/>
          </a:solidFill>
          <a:ln w="9525">
            <a:noFill/>
            <a:miter lim="800000"/>
            <a:headEnd/>
            <a:tailEnd/>
          </a:ln>
        </p:spPr>
        <p:txBody>
          <a:bodyPr>
            <a:spAutoFit/>
          </a:bodyPr>
          <a:lstStyle/>
          <a:p>
            <a:pPr algn="ctr">
              <a:spcBef>
                <a:spcPct val="50000"/>
              </a:spcBef>
            </a:pPr>
            <a:endParaRPr lang="el-GR" sz="1400" b="1">
              <a:solidFill>
                <a:srgbClr val="CC3300"/>
              </a:solidFill>
              <a:cs typeface="Arial" charset="0"/>
            </a:endParaRPr>
          </a:p>
        </p:txBody>
      </p:sp>
      <p:sp>
        <p:nvSpPr>
          <p:cNvPr id="68687" name="Line 79"/>
          <p:cNvSpPr>
            <a:spLocks noChangeShapeType="1"/>
          </p:cNvSpPr>
          <p:nvPr/>
        </p:nvSpPr>
        <p:spPr bwMode="auto">
          <a:xfrm flipV="1">
            <a:off x="2895600" y="1266825"/>
            <a:ext cx="390525" cy="1588"/>
          </a:xfrm>
          <a:prstGeom prst="line">
            <a:avLst/>
          </a:prstGeom>
          <a:noFill/>
          <a:ln w="28575">
            <a:solidFill>
              <a:srgbClr val="0000FF"/>
            </a:solidFill>
            <a:round/>
            <a:headEnd/>
            <a:tailEnd/>
          </a:ln>
        </p:spPr>
        <p:txBody>
          <a:bodyPr/>
          <a:lstStyle/>
          <a:p>
            <a:endParaRPr lang="id-ID"/>
          </a:p>
        </p:txBody>
      </p:sp>
      <p:sp>
        <p:nvSpPr>
          <p:cNvPr id="68688" name="Text Box 80"/>
          <p:cNvSpPr txBox="1">
            <a:spLocks noChangeArrowheads="1"/>
          </p:cNvSpPr>
          <p:nvPr/>
        </p:nvSpPr>
        <p:spPr bwMode="auto">
          <a:xfrm>
            <a:off x="2905125" y="920750"/>
            <a:ext cx="381000" cy="304800"/>
          </a:xfrm>
          <a:prstGeom prst="rect">
            <a:avLst/>
          </a:prstGeom>
          <a:solidFill>
            <a:schemeClr val="accent2"/>
          </a:solidFill>
          <a:ln w="9525">
            <a:noFill/>
            <a:miter lim="800000"/>
            <a:headEnd/>
            <a:tailEnd/>
          </a:ln>
        </p:spPr>
        <p:txBody>
          <a:bodyPr>
            <a:spAutoFit/>
          </a:bodyPr>
          <a:lstStyle/>
          <a:p>
            <a:pPr algn="ctr">
              <a:spcBef>
                <a:spcPct val="50000"/>
              </a:spcBef>
            </a:pPr>
            <a:endParaRPr lang="el-GR" sz="1400" b="1">
              <a:solidFill>
                <a:srgbClr val="CC3300"/>
              </a:solidFill>
              <a:cs typeface="Arial" charset="0"/>
            </a:endParaRPr>
          </a:p>
        </p:txBody>
      </p:sp>
      <p:sp>
        <p:nvSpPr>
          <p:cNvPr id="68689" name="Line 81"/>
          <p:cNvSpPr>
            <a:spLocks noChangeShapeType="1"/>
          </p:cNvSpPr>
          <p:nvPr/>
        </p:nvSpPr>
        <p:spPr bwMode="auto">
          <a:xfrm flipV="1">
            <a:off x="3276600" y="76200"/>
            <a:ext cx="1524000" cy="1160463"/>
          </a:xfrm>
          <a:prstGeom prst="line">
            <a:avLst/>
          </a:prstGeom>
          <a:noFill/>
          <a:ln w="28575">
            <a:solidFill>
              <a:schemeClr val="tx1"/>
            </a:solidFill>
            <a:prstDash val="dash"/>
            <a:round/>
            <a:headEnd/>
            <a:tailEnd/>
          </a:ln>
        </p:spPr>
        <p:txBody>
          <a:bodyPr/>
          <a:lstStyle/>
          <a:p>
            <a:endParaRPr lang="id-ID"/>
          </a:p>
        </p:txBody>
      </p:sp>
      <p:sp>
        <p:nvSpPr>
          <p:cNvPr id="68690" name="Line 82"/>
          <p:cNvSpPr>
            <a:spLocks noChangeShapeType="1"/>
          </p:cNvSpPr>
          <p:nvPr/>
        </p:nvSpPr>
        <p:spPr bwMode="auto">
          <a:xfrm flipV="1">
            <a:off x="5661025" y="1208088"/>
            <a:ext cx="1524000" cy="1160462"/>
          </a:xfrm>
          <a:prstGeom prst="line">
            <a:avLst/>
          </a:prstGeom>
          <a:noFill/>
          <a:ln w="28575">
            <a:solidFill>
              <a:schemeClr val="tx1"/>
            </a:solidFill>
            <a:prstDash val="dash"/>
            <a:round/>
            <a:headEnd/>
            <a:tailEnd/>
          </a:ln>
        </p:spPr>
        <p:txBody>
          <a:bodyPr/>
          <a:lstStyle/>
          <a:p>
            <a:endParaRPr lang="id-ID"/>
          </a:p>
        </p:txBody>
      </p:sp>
      <p:sp>
        <p:nvSpPr>
          <p:cNvPr id="68691" name="Line 83"/>
          <p:cNvSpPr>
            <a:spLocks noChangeShapeType="1"/>
          </p:cNvSpPr>
          <p:nvPr/>
        </p:nvSpPr>
        <p:spPr bwMode="auto">
          <a:xfrm flipV="1">
            <a:off x="3232150" y="828675"/>
            <a:ext cx="1066800" cy="441325"/>
          </a:xfrm>
          <a:prstGeom prst="line">
            <a:avLst/>
          </a:prstGeom>
          <a:noFill/>
          <a:ln w="28575">
            <a:solidFill>
              <a:schemeClr val="tx1"/>
            </a:solidFill>
            <a:prstDash val="dash"/>
            <a:round/>
            <a:headEnd/>
            <a:tailEnd/>
          </a:ln>
        </p:spPr>
        <p:txBody>
          <a:bodyPr/>
          <a:lstStyle/>
          <a:p>
            <a:endParaRPr lang="id-ID"/>
          </a:p>
        </p:txBody>
      </p:sp>
      <p:sp>
        <p:nvSpPr>
          <p:cNvPr id="68692" name="Line 84"/>
          <p:cNvSpPr>
            <a:spLocks noChangeShapeType="1"/>
          </p:cNvSpPr>
          <p:nvPr/>
        </p:nvSpPr>
        <p:spPr bwMode="auto">
          <a:xfrm flipV="1">
            <a:off x="6172200" y="1165225"/>
            <a:ext cx="1066800" cy="441325"/>
          </a:xfrm>
          <a:prstGeom prst="line">
            <a:avLst/>
          </a:prstGeom>
          <a:noFill/>
          <a:ln w="28575">
            <a:solidFill>
              <a:schemeClr val="tx1"/>
            </a:solidFill>
            <a:prstDash val="dash"/>
            <a:round/>
            <a:headEnd/>
            <a:tailEnd/>
          </a:ln>
        </p:spPr>
        <p:txBody>
          <a:bodyPr/>
          <a:lstStyle/>
          <a:p>
            <a:endParaRPr lang="id-ID"/>
          </a:p>
        </p:txBody>
      </p:sp>
      <p:sp>
        <p:nvSpPr>
          <p:cNvPr id="68693" name="Line 85"/>
          <p:cNvSpPr>
            <a:spLocks noChangeShapeType="1"/>
          </p:cNvSpPr>
          <p:nvPr/>
        </p:nvSpPr>
        <p:spPr bwMode="auto">
          <a:xfrm>
            <a:off x="3276600" y="1257300"/>
            <a:ext cx="1066800" cy="349250"/>
          </a:xfrm>
          <a:prstGeom prst="line">
            <a:avLst/>
          </a:prstGeom>
          <a:noFill/>
          <a:ln w="28575">
            <a:solidFill>
              <a:schemeClr val="tx1"/>
            </a:solidFill>
            <a:prstDash val="dash"/>
            <a:round/>
            <a:headEnd/>
            <a:tailEnd/>
          </a:ln>
        </p:spPr>
        <p:txBody>
          <a:bodyPr/>
          <a:lstStyle/>
          <a:p>
            <a:endParaRPr lang="id-ID"/>
          </a:p>
        </p:txBody>
      </p:sp>
      <p:sp>
        <p:nvSpPr>
          <p:cNvPr id="68694" name="Line 86"/>
          <p:cNvSpPr>
            <a:spLocks noChangeShapeType="1"/>
          </p:cNvSpPr>
          <p:nvPr/>
        </p:nvSpPr>
        <p:spPr bwMode="auto">
          <a:xfrm>
            <a:off x="6161088" y="833438"/>
            <a:ext cx="1066800" cy="349250"/>
          </a:xfrm>
          <a:prstGeom prst="line">
            <a:avLst/>
          </a:prstGeom>
          <a:noFill/>
          <a:ln w="28575">
            <a:solidFill>
              <a:schemeClr val="tx1"/>
            </a:solidFill>
            <a:prstDash val="dash"/>
            <a:round/>
            <a:headEnd/>
            <a:tailEnd/>
          </a:ln>
        </p:spPr>
        <p:txBody>
          <a:bodyPr/>
          <a:lstStyle/>
          <a:p>
            <a:endParaRPr lang="id-ID"/>
          </a:p>
        </p:txBody>
      </p:sp>
      <p:sp>
        <p:nvSpPr>
          <p:cNvPr id="68695" name="Line 87"/>
          <p:cNvSpPr>
            <a:spLocks noChangeShapeType="1"/>
          </p:cNvSpPr>
          <p:nvPr/>
        </p:nvSpPr>
        <p:spPr bwMode="auto">
          <a:xfrm>
            <a:off x="3276600" y="1225550"/>
            <a:ext cx="1600200" cy="1143000"/>
          </a:xfrm>
          <a:prstGeom prst="line">
            <a:avLst/>
          </a:prstGeom>
          <a:noFill/>
          <a:ln w="28575">
            <a:solidFill>
              <a:schemeClr val="tx1"/>
            </a:solidFill>
            <a:prstDash val="dash"/>
            <a:round/>
            <a:headEnd/>
            <a:tailEnd/>
          </a:ln>
        </p:spPr>
        <p:txBody>
          <a:bodyPr/>
          <a:lstStyle/>
          <a:p>
            <a:endParaRPr lang="id-ID"/>
          </a:p>
        </p:txBody>
      </p:sp>
      <p:sp>
        <p:nvSpPr>
          <p:cNvPr id="68696" name="Line 88"/>
          <p:cNvSpPr>
            <a:spLocks noChangeShapeType="1"/>
          </p:cNvSpPr>
          <p:nvPr/>
        </p:nvSpPr>
        <p:spPr bwMode="auto">
          <a:xfrm>
            <a:off x="5638800" y="82550"/>
            <a:ext cx="1600200" cy="1143000"/>
          </a:xfrm>
          <a:prstGeom prst="line">
            <a:avLst/>
          </a:prstGeom>
          <a:noFill/>
          <a:ln w="28575">
            <a:solidFill>
              <a:schemeClr val="tx1"/>
            </a:solidFill>
            <a:prstDash val="dash"/>
            <a:round/>
            <a:headEnd/>
            <a:tailEnd/>
          </a:ln>
        </p:spPr>
        <p:txBody>
          <a:bodyPr/>
          <a:lstStyle/>
          <a:p>
            <a:endParaRPr lang="id-ID"/>
          </a:p>
        </p:txBody>
      </p:sp>
      <p:sp>
        <p:nvSpPr>
          <p:cNvPr id="68697" name="Line 89"/>
          <p:cNvSpPr>
            <a:spLocks noChangeShapeType="1"/>
          </p:cNvSpPr>
          <p:nvPr/>
        </p:nvSpPr>
        <p:spPr bwMode="auto">
          <a:xfrm>
            <a:off x="2622550" y="942975"/>
            <a:ext cx="0" cy="228600"/>
          </a:xfrm>
          <a:prstGeom prst="line">
            <a:avLst/>
          </a:prstGeom>
          <a:noFill/>
          <a:ln w="28575">
            <a:solidFill>
              <a:schemeClr val="tx1"/>
            </a:solidFill>
            <a:round/>
            <a:headEnd type="triangle" w="med" len="med"/>
            <a:tailEnd/>
          </a:ln>
        </p:spPr>
        <p:txBody>
          <a:bodyPr/>
          <a:lstStyle/>
          <a:p>
            <a:endParaRPr lang="id-ID"/>
          </a:p>
        </p:txBody>
      </p:sp>
      <p:sp>
        <p:nvSpPr>
          <p:cNvPr id="68698" name="Line 90"/>
          <p:cNvSpPr>
            <a:spLocks noChangeShapeType="1"/>
          </p:cNvSpPr>
          <p:nvPr/>
        </p:nvSpPr>
        <p:spPr bwMode="auto">
          <a:xfrm>
            <a:off x="3070225" y="942975"/>
            <a:ext cx="0" cy="228600"/>
          </a:xfrm>
          <a:prstGeom prst="line">
            <a:avLst/>
          </a:prstGeom>
          <a:noFill/>
          <a:ln w="28575">
            <a:solidFill>
              <a:schemeClr val="tx1"/>
            </a:solidFill>
            <a:round/>
            <a:headEnd type="triangle" w="med" len="med"/>
            <a:tailEnd/>
          </a:ln>
        </p:spPr>
        <p:txBody>
          <a:bodyPr/>
          <a:lstStyle/>
          <a:p>
            <a:endParaRPr lang="id-ID"/>
          </a:p>
        </p:txBody>
      </p:sp>
      <p:sp>
        <p:nvSpPr>
          <p:cNvPr id="68699" name="Text Box 91"/>
          <p:cNvSpPr txBox="1">
            <a:spLocks noChangeArrowheads="1"/>
          </p:cNvSpPr>
          <p:nvPr/>
        </p:nvSpPr>
        <p:spPr bwMode="auto">
          <a:xfrm>
            <a:off x="5029200" y="2030413"/>
            <a:ext cx="457200" cy="304800"/>
          </a:xfrm>
          <a:prstGeom prst="rect">
            <a:avLst/>
          </a:prstGeom>
          <a:solidFill>
            <a:schemeClr val="accent2"/>
          </a:solidFill>
          <a:ln w="9525">
            <a:noFill/>
            <a:miter lim="800000"/>
            <a:headEnd/>
            <a:tailEnd/>
          </a:ln>
        </p:spPr>
        <p:txBody>
          <a:bodyPr>
            <a:spAutoFit/>
          </a:bodyPr>
          <a:lstStyle/>
          <a:p>
            <a:pPr algn="ctr">
              <a:spcBef>
                <a:spcPct val="50000"/>
              </a:spcBef>
            </a:pPr>
            <a:endParaRPr lang="el-GR" sz="1400" b="1">
              <a:solidFill>
                <a:srgbClr val="CC3300"/>
              </a:solidFill>
              <a:cs typeface="Arial" charset="0"/>
            </a:endParaRPr>
          </a:p>
        </p:txBody>
      </p:sp>
      <p:sp>
        <p:nvSpPr>
          <p:cNvPr id="68700" name="Line 92"/>
          <p:cNvSpPr>
            <a:spLocks noChangeShapeType="1"/>
          </p:cNvSpPr>
          <p:nvPr/>
        </p:nvSpPr>
        <p:spPr bwMode="auto">
          <a:xfrm>
            <a:off x="5289550" y="2084388"/>
            <a:ext cx="3175" cy="228600"/>
          </a:xfrm>
          <a:prstGeom prst="line">
            <a:avLst/>
          </a:prstGeom>
          <a:noFill/>
          <a:ln w="28575">
            <a:solidFill>
              <a:schemeClr val="tx1"/>
            </a:solidFill>
            <a:round/>
            <a:headEnd/>
            <a:tailEnd type="triangle" w="med" len="med"/>
          </a:ln>
        </p:spPr>
        <p:txBody>
          <a:bodyPr/>
          <a:lstStyle/>
          <a:p>
            <a:endParaRPr lang="id-ID"/>
          </a:p>
        </p:txBody>
      </p:sp>
      <p:sp>
        <p:nvSpPr>
          <p:cNvPr id="68701" name="Line 93"/>
          <p:cNvSpPr>
            <a:spLocks noChangeShapeType="1"/>
          </p:cNvSpPr>
          <p:nvPr/>
        </p:nvSpPr>
        <p:spPr bwMode="auto">
          <a:xfrm>
            <a:off x="5202238" y="2062163"/>
            <a:ext cx="3175" cy="228600"/>
          </a:xfrm>
          <a:prstGeom prst="line">
            <a:avLst/>
          </a:prstGeom>
          <a:noFill/>
          <a:ln w="28575">
            <a:solidFill>
              <a:schemeClr val="tx1"/>
            </a:solidFill>
            <a:round/>
            <a:headEnd type="triangle" w="med" len="med"/>
            <a:tailEnd/>
          </a:ln>
        </p:spPr>
        <p:txBody>
          <a:bodyPr/>
          <a:lstStyle/>
          <a:p>
            <a:endParaRPr lang="id-ID"/>
          </a:p>
        </p:txBody>
      </p:sp>
      <p:sp>
        <p:nvSpPr>
          <p:cNvPr id="68702" name="Text Box 94"/>
          <p:cNvSpPr txBox="1">
            <a:spLocks noChangeArrowheads="1"/>
          </p:cNvSpPr>
          <p:nvPr/>
        </p:nvSpPr>
        <p:spPr bwMode="auto">
          <a:xfrm>
            <a:off x="4686300" y="1258888"/>
            <a:ext cx="457200" cy="304800"/>
          </a:xfrm>
          <a:prstGeom prst="rect">
            <a:avLst/>
          </a:prstGeom>
          <a:solidFill>
            <a:schemeClr val="accent2"/>
          </a:solidFill>
          <a:ln w="9525">
            <a:noFill/>
            <a:miter lim="800000"/>
            <a:headEnd/>
            <a:tailEnd/>
          </a:ln>
        </p:spPr>
        <p:txBody>
          <a:bodyPr>
            <a:spAutoFit/>
          </a:bodyPr>
          <a:lstStyle/>
          <a:p>
            <a:pPr algn="ctr">
              <a:spcBef>
                <a:spcPct val="50000"/>
              </a:spcBef>
            </a:pPr>
            <a:endParaRPr lang="el-GR" sz="1400" b="1">
              <a:solidFill>
                <a:srgbClr val="CC3300"/>
              </a:solidFill>
              <a:cs typeface="Arial" charset="0"/>
            </a:endParaRPr>
          </a:p>
        </p:txBody>
      </p:sp>
      <p:sp>
        <p:nvSpPr>
          <p:cNvPr id="68703" name="Line 95"/>
          <p:cNvSpPr>
            <a:spLocks noChangeShapeType="1"/>
          </p:cNvSpPr>
          <p:nvPr/>
        </p:nvSpPr>
        <p:spPr bwMode="auto">
          <a:xfrm>
            <a:off x="4946650" y="1312863"/>
            <a:ext cx="3175" cy="228600"/>
          </a:xfrm>
          <a:prstGeom prst="line">
            <a:avLst/>
          </a:prstGeom>
          <a:noFill/>
          <a:ln w="28575">
            <a:solidFill>
              <a:schemeClr val="tx1"/>
            </a:solidFill>
            <a:round/>
            <a:headEnd/>
            <a:tailEnd type="triangle" w="med" len="med"/>
          </a:ln>
        </p:spPr>
        <p:txBody>
          <a:bodyPr/>
          <a:lstStyle/>
          <a:p>
            <a:endParaRPr lang="id-ID"/>
          </a:p>
        </p:txBody>
      </p:sp>
      <p:sp>
        <p:nvSpPr>
          <p:cNvPr id="68704" name="Line 96"/>
          <p:cNvSpPr>
            <a:spLocks noChangeShapeType="1"/>
          </p:cNvSpPr>
          <p:nvPr/>
        </p:nvSpPr>
        <p:spPr bwMode="auto">
          <a:xfrm>
            <a:off x="4859338" y="1290638"/>
            <a:ext cx="3175" cy="228600"/>
          </a:xfrm>
          <a:prstGeom prst="line">
            <a:avLst/>
          </a:prstGeom>
          <a:noFill/>
          <a:ln w="28575">
            <a:solidFill>
              <a:schemeClr val="tx1"/>
            </a:solidFill>
            <a:round/>
            <a:headEnd type="triangle" w="med" len="med"/>
            <a:tailEnd/>
          </a:ln>
        </p:spPr>
        <p:txBody>
          <a:bodyPr/>
          <a:lstStyle/>
          <a:p>
            <a:endParaRPr lang="id-ID"/>
          </a:p>
        </p:txBody>
      </p:sp>
      <p:sp>
        <p:nvSpPr>
          <p:cNvPr id="68705" name="Text Box 97"/>
          <p:cNvSpPr txBox="1">
            <a:spLocks noChangeArrowheads="1"/>
          </p:cNvSpPr>
          <p:nvPr/>
        </p:nvSpPr>
        <p:spPr bwMode="auto">
          <a:xfrm>
            <a:off x="5421313" y="1257300"/>
            <a:ext cx="457200" cy="304800"/>
          </a:xfrm>
          <a:prstGeom prst="rect">
            <a:avLst/>
          </a:prstGeom>
          <a:solidFill>
            <a:schemeClr val="accent2"/>
          </a:solidFill>
          <a:ln w="9525">
            <a:noFill/>
            <a:miter lim="800000"/>
            <a:headEnd/>
            <a:tailEnd/>
          </a:ln>
        </p:spPr>
        <p:txBody>
          <a:bodyPr>
            <a:spAutoFit/>
          </a:bodyPr>
          <a:lstStyle/>
          <a:p>
            <a:pPr algn="ctr">
              <a:spcBef>
                <a:spcPct val="50000"/>
              </a:spcBef>
            </a:pPr>
            <a:endParaRPr lang="el-GR" sz="1400" b="1">
              <a:solidFill>
                <a:srgbClr val="CC3300"/>
              </a:solidFill>
              <a:cs typeface="Arial" charset="0"/>
            </a:endParaRPr>
          </a:p>
        </p:txBody>
      </p:sp>
      <p:sp>
        <p:nvSpPr>
          <p:cNvPr id="68706" name="Line 98"/>
          <p:cNvSpPr>
            <a:spLocks noChangeShapeType="1"/>
          </p:cNvSpPr>
          <p:nvPr/>
        </p:nvSpPr>
        <p:spPr bwMode="auto">
          <a:xfrm>
            <a:off x="5681663" y="1311275"/>
            <a:ext cx="3175" cy="228600"/>
          </a:xfrm>
          <a:prstGeom prst="line">
            <a:avLst/>
          </a:prstGeom>
          <a:noFill/>
          <a:ln w="28575">
            <a:solidFill>
              <a:schemeClr val="tx1"/>
            </a:solidFill>
            <a:round/>
            <a:headEnd/>
            <a:tailEnd type="triangle" w="med" len="med"/>
          </a:ln>
        </p:spPr>
        <p:txBody>
          <a:bodyPr/>
          <a:lstStyle/>
          <a:p>
            <a:endParaRPr lang="id-ID"/>
          </a:p>
        </p:txBody>
      </p:sp>
      <p:sp>
        <p:nvSpPr>
          <p:cNvPr id="68707" name="Line 99"/>
          <p:cNvSpPr>
            <a:spLocks noChangeShapeType="1"/>
          </p:cNvSpPr>
          <p:nvPr/>
        </p:nvSpPr>
        <p:spPr bwMode="auto">
          <a:xfrm>
            <a:off x="5594350" y="1289050"/>
            <a:ext cx="3175" cy="228600"/>
          </a:xfrm>
          <a:prstGeom prst="line">
            <a:avLst/>
          </a:prstGeom>
          <a:noFill/>
          <a:ln w="28575">
            <a:solidFill>
              <a:schemeClr val="tx1"/>
            </a:solidFill>
            <a:round/>
            <a:headEnd type="triangle" w="med" len="med"/>
            <a:tailEnd/>
          </a:ln>
        </p:spPr>
        <p:txBody>
          <a:bodyPr/>
          <a:lstStyle/>
          <a:p>
            <a:endParaRPr lang="id-ID"/>
          </a:p>
        </p:txBody>
      </p:sp>
      <p:sp>
        <p:nvSpPr>
          <p:cNvPr id="68708" name="Text Box 100"/>
          <p:cNvSpPr txBox="1">
            <a:spLocks noChangeArrowheads="1"/>
          </p:cNvSpPr>
          <p:nvPr/>
        </p:nvSpPr>
        <p:spPr bwMode="auto">
          <a:xfrm>
            <a:off x="7315200" y="6019800"/>
            <a:ext cx="1447800" cy="304800"/>
          </a:xfrm>
          <a:prstGeom prst="rect">
            <a:avLst/>
          </a:prstGeom>
          <a:solidFill>
            <a:srgbClr val="FF7C80"/>
          </a:solidFill>
          <a:ln w="9525">
            <a:noFill/>
            <a:miter lim="800000"/>
            <a:headEnd/>
            <a:tailEnd/>
          </a:ln>
        </p:spPr>
        <p:txBody>
          <a:bodyPr>
            <a:spAutoFit/>
          </a:bodyPr>
          <a:lstStyle/>
          <a:p>
            <a:pPr algn="ctr">
              <a:spcBef>
                <a:spcPct val="50000"/>
              </a:spcBef>
            </a:pPr>
            <a:r>
              <a:rPr lang="en-US" sz="1400" b="1">
                <a:solidFill>
                  <a:srgbClr val="0000FF"/>
                </a:solidFill>
                <a:cs typeface="Arial" charset="0"/>
              </a:rPr>
              <a:t>Orbital Atom O</a:t>
            </a:r>
            <a:endParaRPr lang="el-GR" sz="1400" b="1">
              <a:solidFill>
                <a:srgbClr val="0000FF"/>
              </a:solidFill>
              <a:cs typeface="Arial" charset="0"/>
            </a:endParaRPr>
          </a:p>
        </p:txBody>
      </p:sp>
      <p:sp>
        <p:nvSpPr>
          <p:cNvPr id="68709" name="Text Box 101"/>
          <p:cNvSpPr txBox="1">
            <a:spLocks noChangeArrowheads="1"/>
          </p:cNvSpPr>
          <p:nvPr/>
        </p:nvSpPr>
        <p:spPr bwMode="auto">
          <a:xfrm>
            <a:off x="4267200" y="6400800"/>
            <a:ext cx="1752600" cy="304800"/>
          </a:xfrm>
          <a:prstGeom prst="rect">
            <a:avLst/>
          </a:prstGeom>
          <a:solidFill>
            <a:srgbClr val="FF7C80"/>
          </a:solidFill>
          <a:ln w="9525">
            <a:noFill/>
            <a:miter lim="800000"/>
            <a:headEnd/>
            <a:tailEnd/>
          </a:ln>
        </p:spPr>
        <p:txBody>
          <a:bodyPr>
            <a:spAutoFit/>
          </a:bodyPr>
          <a:lstStyle/>
          <a:p>
            <a:pPr algn="ctr">
              <a:spcBef>
                <a:spcPct val="50000"/>
              </a:spcBef>
            </a:pPr>
            <a:r>
              <a:rPr lang="en-US" sz="1400" b="1">
                <a:solidFill>
                  <a:srgbClr val="0000FF"/>
                </a:solidFill>
                <a:cs typeface="Arial" charset="0"/>
              </a:rPr>
              <a:t>Orbital molekul O</a:t>
            </a:r>
            <a:r>
              <a:rPr lang="en-US" sz="1400" b="1" baseline="-25000">
                <a:solidFill>
                  <a:srgbClr val="0000FF"/>
                </a:solidFill>
                <a:cs typeface="Arial" charset="0"/>
              </a:rPr>
              <a:t>2</a:t>
            </a:r>
            <a:endParaRPr lang="el-GR" sz="1400" b="1" baseline="-25000">
              <a:solidFill>
                <a:srgbClr val="0000FF"/>
              </a:solidFill>
              <a:cs typeface="Arial" charset="0"/>
            </a:endParaRPr>
          </a:p>
        </p:txBody>
      </p:sp>
      <p:sp>
        <p:nvSpPr>
          <p:cNvPr id="68710" name="Text Box 102"/>
          <p:cNvSpPr txBox="1">
            <a:spLocks noChangeArrowheads="1"/>
          </p:cNvSpPr>
          <p:nvPr/>
        </p:nvSpPr>
        <p:spPr bwMode="auto">
          <a:xfrm>
            <a:off x="0" y="4343400"/>
            <a:ext cx="3429000" cy="366713"/>
          </a:xfrm>
          <a:prstGeom prst="rect">
            <a:avLst/>
          </a:prstGeom>
          <a:solidFill>
            <a:srgbClr val="66FF33"/>
          </a:solidFill>
          <a:ln w="9525">
            <a:noFill/>
            <a:miter lim="800000"/>
            <a:headEnd/>
            <a:tailEnd/>
          </a:ln>
        </p:spPr>
        <p:txBody>
          <a:bodyPr>
            <a:spAutoFit/>
          </a:bodyPr>
          <a:lstStyle/>
          <a:p>
            <a:pPr algn="ctr">
              <a:spcBef>
                <a:spcPct val="50000"/>
              </a:spcBef>
            </a:pPr>
            <a:r>
              <a:rPr lang="en-US" b="1"/>
              <a:t>Orde ikatan = (10-6)/2=4/2=2</a:t>
            </a:r>
          </a:p>
        </p:txBody>
      </p:sp>
      <p:sp>
        <p:nvSpPr>
          <p:cNvPr id="68711" name="Text Box 103"/>
          <p:cNvSpPr txBox="1">
            <a:spLocks noChangeArrowheads="1"/>
          </p:cNvSpPr>
          <p:nvPr/>
        </p:nvSpPr>
        <p:spPr bwMode="auto">
          <a:xfrm>
            <a:off x="0" y="0"/>
            <a:ext cx="914400" cy="366713"/>
          </a:xfrm>
          <a:prstGeom prst="rect">
            <a:avLst/>
          </a:prstGeom>
          <a:solidFill>
            <a:srgbClr val="FFFF00"/>
          </a:solidFill>
          <a:ln w="9525">
            <a:noFill/>
            <a:miter lim="800000"/>
            <a:headEnd/>
            <a:tailEnd/>
          </a:ln>
        </p:spPr>
        <p:txBody>
          <a:bodyPr>
            <a:spAutoFit/>
          </a:bodyPr>
          <a:lstStyle/>
          <a:p>
            <a:pPr>
              <a:spcBef>
                <a:spcPct val="50000"/>
              </a:spcBef>
            </a:pPr>
            <a:r>
              <a:rPr lang="en-US" b="1">
                <a:solidFill>
                  <a:srgbClr val="CC3300"/>
                </a:solidFill>
              </a:rPr>
              <a:t>Jawab</a:t>
            </a:r>
          </a:p>
        </p:txBody>
      </p:sp>
      <p:sp>
        <p:nvSpPr>
          <p:cNvPr id="68712" name="Line 104"/>
          <p:cNvSpPr>
            <a:spLocks noChangeShapeType="1"/>
          </p:cNvSpPr>
          <p:nvPr/>
        </p:nvSpPr>
        <p:spPr bwMode="auto">
          <a:xfrm>
            <a:off x="2232025" y="979488"/>
            <a:ext cx="0" cy="228600"/>
          </a:xfrm>
          <a:prstGeom prst="line">
            <a:avLst/>
          </a:prstGeom>
          <a:noFill/>
          <a:ln w="28575">
            <a:solidFill>
              <a:schemeClr val="tx1"/>
            </a:solidFill>
            <a:round/>
            <a:headEnd/>
            <a:tailEnd type="triangle" w="med" len="med"/>
          </a:ln>
        </p:spPr>
        <p:txBody>
          <a:bodyPr/>
          <a:lstStyle/>
          <a:p>
            <a:endParaRPr lang="id-ID"/>
          </a:p>
        </p:txBody>
      </p:sp>
      <p:sp>
        <p:nvSpPr>
          <p:cNvPr id="68713" name="Line 105"/>
          <p:cNvSpPr>
            <a:spLocks noChangeShapeType="1"/>
          </p:cNvSpPr>
          <p:nvPr/>
        </p:nvSpPr>
        <p:spPr bwMode="auto">
          <a:xfrm>
            <a:off x="7478713" y="881063"/>
            <a:ext cx="0" cy="228600"/>
          </a:xfrm>
          <a:prstGeom prst="line">
            <a:avLst/>
          </a:prstGeom>
          <a:noFill/>
          <a:ln w="28575">
            <a:solidFill>
              <a:schemeClr val="tx1"/>
            </a:solidFill>
            <a:round/>
            <a:headEnd/>
            <a:tailEnd type="triangle" w="med" len="med"/>
          </a:ln>
        </p:spPr>
        <p:txBody>
          <a:bodyPr/>
          <a:lstStyle/>
          <a:p>
            <a:endParaRPr lang="id-ID"/>
          </a:p>
        </p:txBody>
      </p:sp>
      <p:sp>
        <p:nvSpPr>
          <p:cNvPr id="68714" name="Text Box 106"/>
          <p:cNvSpPr txBox="1">
            <a:spLocks noChangeArrowheads="1"/>
          </p:cNvSpPr>
          <p:nvPr/>
        </p:nvSpPr>
        <p:spPr bwMode="auto">
          <a:xfrm>
            <a:off x="4638675" y="501650"/>
            <a:ext cx="457200" cy="304800"/>
          </a:xfrm>
          <a:prstGeom prst="rect">
            <a:avLst/>
          </a:prstGeom>
          <a:solidFill>
            <a:schemeClr val="accent2"/>
          </a:solidFill>
          <a:ln w="9525">
            <a:noFill/>
            <a:miter lim="800000"/>
            <a:headEnd/>
            <a:tailEnd/>
          </a:ln>
        </p:spPr>
        <p:txBody>
          <a:bodyPr>
            <a:spAutoFit/>
          </a:bodyPr>
          <a:lstStyle/>
          <a:p>
            <a:pPr algn="ctr">
              <a:spcBef>
                <a:spcPct val="50000"/>
              </a:spcBef>
            </a:pPr>
            <a:endParaRPr lang="el-GR" sz="1400" b="1">
              <a:solidFill>
                <a:srgbClr val="CC3300"/>
              </a:solidFill>
              <a:cs typeface="Arial" charset="0"/>
            </a:endParaRPr>
          </a:p>
        </p:txBody>
      </p:sp>
      <p:sp>
        <p:nvSpPr>
          <p:cNvPr id="68715" name="Line 107"/>
          <p:cNvSpPr>
            <a:spLocks noChangeShapeType="1"/>
          </p:cNvSpPr>
          <p:nvPr/>
        </p:nvSpPr>
        <p:spPr bwMode="auto">
          <a:xfrm>
            <a:off x="4899025" y="555625"/>
            <a:ext cx="3175" cy="228600"/>
          </a:xfrm>
          <a:prstGeom prst="line">
            <a:avLst/>
          </a:prstGeom>
          <a:noFill/>
          <a:ln w="28575">
            <a:solidFill>
              <a:schemeClr val="tx1"/>
            </a:solidFill>
            <a:round/>
            <a:headEnd/>
            <a:tailEnd type="triangle" w="med" len="med"/>
          </a:ln>
        </p:spPr>
        <p:txBody>
          <a:bodyPr/>
          <a:lstStyle/>
          <a:p>
            <a:endParaRPr lang="id-ID"/>
          </a:p>
        </p:txBody>
      </p:sp>
      <p:sp>
        <p:nvSpPr>
          <p:cNvPr id="68716" name="Line 108"/>
          <p:cNvSpPr>
            <a:spLocks noChangeShapeType="1"/>
          </p:cNvSpPr>
          <p:nvPr/>
        </p:nvSpPr>
        <p:spPr bwMode="auto">
          <a:xfrm>
            <a:off x="4811713" y="533400"/>
            <a:ext cx="3175" cy="228600"/>
          </a:xfrm>
          <a:prstGeom prst="line">
            <a:avLst/>
          </a:prstGeom>
          <a:noFill/>
          <a:ln w="28575">
            <a:solidFill>
              <a:schemeClr val="tx1"/>
            </a:solidFill>
            <a:round/>
            <a:headEnd type="triangle" w="med" len="med"/>
            <a:tailEnd/>
          </a:ln>
        </p:spPr>
        <p:txBody>
          <a:bodyPr/>
          <a:lstStyle/>
          <a:p>
            <a:endParaRPr lang="id-ID"/>
          </a:p>
        </p:txBody>
      </p:sp>
      <p:sp>
        <p:nvSpPr>
          <p:cNvPr id="68717" name="AutoShape 109">
            <a:hlinkClick r:id="" action="ppaction://hlinkshowjump?jump=nextslide" highlightClick="1"/>
          </p:cNvPr>
          <p:cNvSpPr>
            <a:spLocks noChangeArrowheads="1"/>
          </p:cNvSpPr>
          <p:nvPr/>
        </p:nvSpPr>
        <p:spPr bwMode="auto">
          <a:xfrm>
            <a:off x="7620000" y="6477000"/>
            <a:ext cx="609600" cy="304800"/>
          </a:xfrm>
          <a:prstGeom prst="actionButtonForwardNext">
            <a:avLst/>
          </a:prstGeom>
          <a:solidFill>
            <a:srgbClr val="00FF00"/>
          </a:solidFill>
          <a:ln w="9525">
            <a:noFill/>
            <a:miter lim="800000"/>
            <a:headEnd/>
            <a:tailEnd/>
          </a:ln>
        </p:spPr>
        <p:txBody>
          <a:bodyPr wrap="none" anchor="ctr"/>
          <a:lstStyle/>
          <a:p>
            <a:endParaRPr lang="id-ID"/>
          </a:p>
        </p:txBody>
      </p:sp>
      <p:sp>
        <p:nvSpPr>
          <p:cNvPr id="68718" name="AutoShape 110">
            <a:hlinkClick r:id="" action="ppaction://hlinkshowjump?jump=previousslide" highlightClick="1"/>
          </p:cNvPr>
          <p:cNvSpPr>
            <a:spLocks noChangeArrowheads="1"/>
          </p:cNvSpPr>
          <p:nvPr/>
        </p:nvSpPr>
        <p:spPr bwMode="auto">
          <a:xfrm>
            <a:off x="6934200" y="6477000"/>
            <a:ext cx="609600" cy="304800"/>
          </a:xfrm>
          <a:prstGeom prst="actionButtonBackPrevious">
            <a:avLst/>
          </a:prstGeom>
          <a:solidFill>
            <a:srgbClr val="00FF00"/>
          </a:solidFill>
          <a:ln w="9525">
            <a:noFill/>
            <a:miter lim="800000"/>
            <a:headEnd/>
            <a:tailEnd/>
          </a:ln>
        </p:spPr>
        <p:txBody>
          <a:bodyPr wrap="none" anchor="ctr"/>
          <a:lstStyle/>
          <a:p>
            <a:endParaRPr lang="id-ID"/>
          </a:p>
        </p:txBody>
      </p:sp>
      <p:sp>
        <p:nvSpPr>
          <p:cNvPr id="68719" name="AutoShape 111">
            <a:hlinkClick r:id="" action="ppaction://noaction" highlightClick="1"/>
          </p:cNvPr>
          <p:cNvSpPr>
            <a:spLocks noChangeArrowheads="1"/>
          </p:cNvSpPr>
          <p:nvPr/>
        </p:nvSpPr>
        <p:spPr bwMode="auto">
          <a:xfrm>
            <a:off x="8305800" y="6477000"/>
            <a:ext cx="762000" cy="304800"/>
          </a:xfrm>
          <a:prstGeom prst="actionButtonBlank">
            <a:avLst/>
          </a:prstGeom>
          <a:solidFill>
            <a:srgbClr val="FFCC00"/>
          </a:solidFill>
          <a:ln w="28575">
            <a:noFill/>
            <a:miter lim="800000"/>
            <a:headEnd/>
            <a:tailEnd/>
          </a:ln>
        </p:spPr>
        <p:txBody>
          <a:bodyPr wrap="none" anchor="ctr"/>
          <a:lstStyle/>
          <a:p>
            <a:pPr algn="ctr"/>
            <a:r>
              <a:rPr lang="en-US">
                <a:hlinkClick r:id="rId2" action="ppaction://hlinksldjump"/>
              </a:rPr>
              <a:t>menu</a:t>
            </a:r>
            <a:endParaRPr lang="en-US"/>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idx="4294967295"/>
          </p:nvPr>
        </p:nvSpPr>
        <p:spPr>
          <a:xfrm>
            <a:off x="914400" y="533400"/>
            <a:ext cx="8229600" cy="609600"/>
          </a:xfrm>
        </p:spPr>
        <p:txBody>
          <a:bodyPr lIns="0" rIns="0" bIns="0" anchor="b">
            <a:normAutofit fontScale="90000"/>
          </a:bodyPr>
          <a:lstStyle/>
          <a:p>
            <a:pPr eaLnBrk="1" hangingPunct="1"/>
            <a:r>
              <a:rPr lang="en-US" smtClean="0"/>
              <a:t>Bentuk molekul</a:t>
            </a:r>
          </a:p>
        </p:txBody>
      </p:sp>
      <p:sp>
        <p:nvSpPr>
          <p:cNvPr id="69635" name="Content Placeholder 2"/>
          <p:cNvSpPr>
            <a:spLocks noGrp="1"/>
          </p:cNvSpPr>
          <p:nvPr>
            <p:ph idx="4294967295"/>
          </p:nvPr>
        </p:nvSpPr>
        <p:spPr>
          <a:xfrm>
            <a:off x="1600200" y="1249363"/>
            <a:ext cx="7543800" cy="5075237"/>
          </a:xfrm>
        </p:spPr>
        <p:txBody>
          <a:bodyPr>
            <a:normAutofit fontScale="92500" lnSpcReduction="10000"/>
          </a:bodyPr>
          <a:lstStyle/>
          <a:p>
            <a:pPr eaLnBrk="1" hangingPunct="1">
              <a:buFontTx/>
              <a:buNone/>
            </a:pPr>
            <a:r>
              <a:rPr lang="en-US" smtClean="0"/>
              <a:t>	</a:t>
            </a:r>
            <a:r>
              <a:rPr lang="en-US" smtClean="0">
                <a:solidFill>
                  <a:srgbClr val="0000FF"/>
                </a:solidFill>
              </a:rPr>
              <a:t>Bentuk molekul dapat diramal dengan dua cara yang berbeda:</a:t>
            </a:r>
          </a:p>
          <a:p>
            <a:pPr eaLnBrk="1" hangingPunct="1">
              <a:buFontTx/>
              <a:buNone/>
            </a:pPr>
            <a:endParaRPr lang="en-US" smtClean="0">
              <a:solidFill>
                <a:srgbClr val="0000FF"/>
              </a:solidFill>
            </a:endParaRPr>
          </a:p>
          <a:p>
            <a:pPr eaLnBrk="1" hangingPunct="1">
              <a:buSzTx/>
              <a:buFont typeface="Wingdings" pitchFamily="2" charset="2"/>
              <a:buChar char="Ø"/>
            </a:pPr>
            <a:r>
              <a:rPr lang="en-US" smtClean="0">
                <a:solidFill>
                  <a:srgbClr val="0000FF"/>
                </a:solidFill>
              </a:rPr>
              <a:t>Meninjau pengaruh tolak menolak antara pasangan elektron dalam kulit valensi atom pusat. Cara ini menggunakan Teori Tolakan Pasangan Elektron Kulit Valensi (TEKV) atau teori VSEPR (</a:t>
            </a:r>
            <a:r>
              <a:rPr lang="en-US" i="1" smtClean="0">
                <a:solidFill>
                  <a:srgbClr val="0000FF"/>
                </a:solidFill>
              </a:rPr>
              <a:t>Valensi Shell Electron Pair Repulsion</a:t>
            </a:r>
            <a:r>
              <a:rPr lang="en-US" smtClean="0">
                <a:solidFill>
                  <a:srgbClr val="0000FF"/>
                </a:solidFill>
              </a:rPr>
              <a:t>)</a:t>
            </a:r>
          </a:p>
          <a:p>
            <a:pPr eaLnBrk="1" hangingPunct="1">
              <a:buSzTx/>
              <a:buFont typeface="Wingdings" pitchFamily="2" charset="2"/>
              <a:buChar char="Ø"/>
            </a:pPr>
            <a:endParaRPr lang="en-US" smtClean="0">
              <a:solidFill>
                <a:srgbClr val="0000FF"/>
              </a:solidFill>
            </a:endParaRPr>
          </a:p>
          <a:p>
            <a:pPr eaLnBrk="1" hangingPunct="1">
              <a:buSzTx/>
              <a:buFont typeface="Wingdings" pitchFamily="2" charset="2"/>
              <a:buChar char="Ø"/>
            </a:pPr>
            <a:r>
              <a:rPr lang="en-US" smtClean="0">
                <a:solidFill>
                  <a:srgbClr val="0000FF"/>
                </a:solidFill>
              </a:rPr>
              <a:t>Meninjau distribusi orbital atom pusat. Cara ini dikenal dengan konsep hibridisasi.</a:t>
            </a:r>
          </a:p>
        </p:txBody>
      </p:sp>
      <p:sp>
        <p:nvSpPr>
          <p:cNvPr id="69636" name="AutoShape 5">
            <a:hlinkClick r:id="" action="ppaction://hlinkshowjump?jump=nextslide" highlightClick="1"/>
          </p:cNvPr>
          <p:cNvSpPr>
            <a:spLocks noChangeArrowheads="1"/>
          </p:cNvSpPr>
          <p:nvPr/>
        </p:nvSpPr>
        <p:spPr bwMode="auto">
          <a:xfrm>
            <a:off x="7620000" y="6477000"/>
            <a:ext cx="609600" cy="304800"/>
          </a:xfrm>
          <a:prstGeom prst="actionButtonForwardNext">
            <a:avLst/>
          </a:prstGeom>
          <a:solidFill>
            <a:srgbClr val="00FF00"/>
          </a:solidFill>
          <a:ln w="9525">
            <a:noFill/>
            <a:miter lim="800000"/>
            <a:headEnd/>
            <a:tailEnd/>
          </a:ln>
        </p:spPr>
        <p:txBody>
          <a:bodyPr wrap="none" anchor="ctr"/>
          <a:lstStyle/>
          <a:p>
            <a:endParaRPr lang="id-ID"/>
          </a:p>
        </p:txBody>
      </p:sp>
      <p:sp>
        <p:nvSpPr>
          <p:cNvPr id="69637" name="AutoShape 6">
            <a:hlinkClick r:id="" action="ppaction://hlinkshowjump?jump=previousslide" highlightClick="1"/>
          </p:cNvPr>
          <p:cNvSpPr>
            <a:spLocks noChangeArrowheads="1"/>
          </p:cNvSpPr>
          <p:nvPr/>
        </p:nvSpPr>
        <p:spPr bwMode="auto">
          <a:xfrm>
            <a:off x="6934200" y="6477000"/>
            <a:ext cx="609600" cy="304800"/>
          </a:xfrm>
          <a:prstGeom prst="actionButtonBackPrevious">
            <a:avLst/>
          </a:prstGeom>
          <a:solidFill>
            <a:srgbClr val="00FF00"/>
          </a:solidFill>
          <a:ln w="9525">
            <a:noFill/>
            <a:miter lim="800000"/>
            <a:headEnd/>
            <a:tailEnd/>
          </a:ln>
        </p:spPr>
        <p:txBody>
          <a:bodyPr wrap="none" anchor="ctr"/>
          <a:lstStyle/>
          <a:p>
            <a:endParaRPr lang="id-ID"/>
          </a:p>
        </p:txBody>
      </p:sp>
      <p:sp>
        <p:nvSpPr>
          <p:cNvPr id="69638" name="AutoShape 7">
            <a:hlinkClick r:id="" action="ppaction://noaction" highlightClick="1"/>
          </p:cNvPr>
          <p:cNvSpPr>
            <a:spLocks noChangeArrowheads="1"/>
          </p:cNvSpPr>
          <p:nvPr/>
        </p:nvSpPr>
        <p:spPr bwMode="auto">
          <a:xfrm>
            <a:off x="8305800" y="6477000"/>
            <a:ext cx="762000" cy="304800"/>
          </a:xfrm>
          <a:prstGeom prst="actionButtonBlank">
            <a:avLst/>
          </a:prstGeom>
          <a:solidFill>
            <a:srgbClr val="FFCC00"/>
          </a:solidFill>
          <a:ln w="28575">
            <a:noFill/>
            <a:miter lim="800000"/>
            <a:headEnd/>
            <a:tailEnd/>
          </a:ln>
        </p:spPr>
        <p:txBody>
          <a:bodyPr wrap="none" anchor="ctr"/>
          <a:lstStyle/>
          <a:p>
            <a:pPr algn="ctr"/>
            <a:r>
              <a:rPr lang="en-US">
                <a:hlinkClick r:id="rId2" action="ppaction://hlinksldjump"/>
              </a:rPr>
              <a:t>menu</a:t>
            </a:r>
            <a:endParaRPr lang="en-US"/>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idx="4294967295"/>
          </p:nvPr>
        </p:nvSpPr>
        <p:spPr>
          <a:xfrm>
            <a:off x="1714480" y="357166"/>
            <a:ext cx="6858000" cy="1219200"/>
          </a:xfrm>
        </p:spPr>
        <p:txBody>
          <a:bodyPr lIns="0" rIns="0" bIns="0" anchor="b">
            <a:normAutofit fontScale="90000"/>
          </a:bodyPr>
          <a:lstStyle/>
          <a:p>
            <a:pPr algn="just" eaLnBrk="1" hangingPunct="1"/>
            <a:r>
              <a:rPr lang="en-US" sz="2800" dirty="0" err="1" smtClean="0">
                <a:solidFill>
                  <a:srgbClr val="0000FF"/>
                </a:solidFill>
                <a:latin typeface="Arial" charset="0"/>
              </a:rPr>
              <a:t>Teori</a:t>
            </a:r>
            <a:r>
              <a:rPr lang="en-US" sz="2800" dirty="0" smtClean="0">
                <a:solidFill>
                  <a:srgbClr val="0000FF"/>
                </a:solidFill>
                <a:latin typeface="Arial" charset="0"/>
              </a:rPr>
              <a:t> </a:t>
            </a:r>
            <a:r>
              <a:rPr lang="en-US" sz="2800" dirty="0" err="1" smtClean="0">
                <a:solidFill>
                  <a:srgbClr val="0000FF"/>
                </a:solidFill>
                <a:latin typeface="Arial" charset="0"/>
              </a:rPr>
              <a:t>Tolakan</a:t>
            </a:r>
            <a:r>
              <a:rPr lang="en-US" sz="2800" dirty="0" smtClean="0">
                <a:solidFill>
                  <a:srgbClr val="0000FF"/>
                </a:solidFill>
                <a:latin typeface="Arial" charset="0"/>
              </a:rPr>
              <a:t> </a:t>
            </a:r>
            <a:r>
              <a:rPr lang="en-US" sz="2800" dirty="0" err="1" smtClean="0">
                <a:solidFill>
                  <a:srgbClr val="0000FF"/>
                </a:solidFill>
                <a:latin typeface="Arial" charset="0"/>
              </a:rPr>
              <a:t>Pasangan</a:t>
            </a:r>
            <a:r>
              <a:rPr lang="en-US" sz="2800" dirty="0" smtClean="0">
                <a:solidFill>
                  <a:srgbClr val="0000FF"/>
                </a:solidFill>
                <a:latin typeface="Arial" charset="0"/>
              </a:rPr>
              <a:t> </a:t>
            </a:r>
            <a:r>
              <a:rPr lang="en-US" sz="2800" dirty="0" err="1" smtClean="0">
                <a:solidFill>
                  <a:srgbClr val="0000FF"/>
                </a:solidFill>
                <a:latin typeface="Arial" charset="0"/>
              </a:rPr>
              <a:t>Elektron</a:t>
            </a:r>
            <a:r>
              <a:rPr lang="en-US" sz="2800" dirty="0" smtClean="0">
                <a:solidFill>
                  <a:srgbClr val="0000FF"/>
                </a:solidFill>
                <a:latin typeface="Arial" charset="0"/>
              </a:rPr>
              <a:t> </a:t>
            </a:r>
            <a:r>
              <a:rPr lang="en-US" sz="2800" dirty="0" err="1" smtClean="0">
                <a:solidFill>
                  <a:srgbClr val="0000FF"/>
                </a:solidFill>
                <a:latin typeface="Arial" charset="0"/>
              </a:rPr>
              <a:t>Kulit</a:t>
            </a:r>
            <a:r>
              <a:rPr lang="en-US" sz="2800" dirty="0" smtClean="0">
                <a:solidFill>
                  <a:srgbClr val="0000FF"/>
                </a:solidFill>
                <a:latin typeface="Arial" charset="0"/>
              </a:rPr>
              <a:t> </a:t>
            </a:r>
            <a:r>
              <a:rPr lang="en-US" sz="2800" dirty="0" err="1" smtClean="0">
                <a:solidFill>
                  <a:srgbClr val="0000FF"/>
                </a:solidFill>
                <a:latin typeface="Arial" charset="0"/>
              </a:rPr>
              <a:t>Valensi</a:t>
            </a:r>
            <a:r>
              <a:rPr lang="en-US" sz="2800" dirty="0" smtClean="0">
                <a:solidFill>
                  <a:srgbClr val="0000FF"/>
                </a:solidFill>
                <a:latin typeface="Arial" charset="0"/>
              </a:rPr>
              <a:t> (TEKV) </a:t>
            </a:r>
            <a:r>
              <a:rPr lang="en-US" sz="2800" dirty="0" err="1" smtClean="0">
                <a:solidFill>
                  <a:srgbClr val="0000FF"/>
                </a:solidFill>
                <a:latin typeface="Arial" charset="0"/>
              </a:rPr>
              <a:t>atau</a:t>
            </a:r>
            <a:r>
              <a:rPr lang="en-US" sz="2800" dirty="0" smtClean="0">
                <a:solidFill>
                  <a:srgbClr val="0000FF"/>
                </a:solidFill>
                <a:latin typeface="Arial" charset="0"/>
              </a:rPr>
              <a:t> </a:t>
            </a:r>
            <a:r>
              <a:rPr lang="en-US" sz="2800" dirty="0" err="1" smtClean="0">
                <a:solidFill>
                  <a:srgbClr val="0000FF"/>
                </a:solidFill>
                <a:latin typeface="Arial" charset="0"/>
              </a:rPr>
              <a:t>teori</a:t>
            </a:r>
            <a:r>
              <a:rPr lang="en-US" sz="2800" dirty="0" smtClean="0">
                <a:solidFill>
                  <a:srgbClr val="0000FF"/>
                </a:solidFill>
                <a:latin typeface="Arial" charset="0"/>
              </a:rPr>
              <a:t> VSEPR (</a:t>
            </a:r>
            <a:r>
              <a:rPr lang="en-US" sz="2800" dirty="0" err="1" smtClean="0">
                <a:solidFill>
                  <a:srgbClr val="0000FF"/>
                </a:solidFill>
                <a:latin typeface="Arial" charset="0"/>
              </a:rPr>
              <a:t>Valensi</a:t>
            </a:r>
            <a:r>
              <a:rPr lang="en-US" sz="2800" dirty="0" smtClean="0">
                <a:solidFill>
                  <a:srgbClr val="0000FF"/>
                </a:solidFill>
                <a:latin typeface="Arial" charset="0"/>
              </a:rPr>
              <a:t> Shell Electron Pair Repulsion)</a:t>
            </a:r>
          </a:p>
        </p:txBody>
      </p:sp>
      <p:sp>
        <p:nvSpPr>
          <p:cNvPr id="3" name="Content Placeholder 2"/>
          <p:cNvSpPr>
            <a:spLocks noGrp="1"/>
          </p:cNvSpPr>
          <p:nvPr>
            <p:ph idx="4294967295"/>
          </p:nvPr>
        </p:nvSpPr>
        <p:spPr>
          <a:xfrm>
            <a:off x="1214414" y="2000240"/>
            <a:ext cx="7010400" cy="4114800"/>
          </a:xfrm>
        </p:spPr>
        <p:txBody>
          <a:bodyPr>
            <a:normAutofit/>
          </a:bodyPr>
          <a:lstStyle/>
          <a:p>
            <a:pPr algn="just" eaLnBrk="1" hangingPunct="1">
              <a:lnSpc>
                <a:spcPct val="90000"/>
              </a:lnSpc>
              <a:buFontTx/>
              <a:buNone/>
              <a:defRPr/>
            </a:pPr>
            <a:r>
              <a:rPr lang="en-US" sz="2000" dirty="0" smtClean="0"/>
              <a:t>	</a:t>
            </a:r>
            <a:r>
              <a:rPr lang="en-US" sz="2800" dirty="0" err="1" smtClean="0">
                <a:solidFill>
                  <a:srgbClr val="CC3300"/>
                </a:solidFill>
              </a:rPr>
              <a:t>Teori</a:t>
            </a:r>
            <a:r>
              <a:rPr lang="en-US" sz="2800" dirty="0" smtClean="0">
                <a:solidFill>
                  <a:srgbClr val="CC3300"/>
                </a:solidFill>
              </a:rPr>
              <a:t> </a:t>
            </a:r>
            <a:r>
              <a:rPr lang="en-US" sz="2800" dirty="0" err="1" smtClean="0">
                <a:solidFill>
                  <a:srgbClr val="CC3300"/>
                </a:solidFill>
              </a:rPr>
              <a:t>ini</a:t>
            </a:r>
            <a:r>
              <a:rPr lang="en-US" sz="2800" dirty="0" smtClean="0">
                <a:solidFill>
                  <a:srgbClr val="CC3300"/>
                </a:solidFill>
              </a:rPr>
              <a:t> </a:t>
            </a:r>
            <a:r>
              <a:rPr lang="en-US" sz="2800" dirty="0" err="1" smtClean="0">
                <a:solidFill>
                  <a:srgbClr val="CC3300"/>
                </a:solidFill>
              </a:rPr>
              <a:t>didasarkan</a:t>
            </a:r>
            <a:r>
              <a:rPr lang="en-US" sz="2800" dirty="0" smtClean="0">
                <a:solidFill>
                  <a:srgbClr val="CC3300"/>
                </a:solidFill>
              </a:rPr>
              <a:t> </a:t>
            </a:r>
            <a:r>
              <a:rPr lang="en-US" sz="2800" dirty="0" err="1" smtClean="0">
                <a:solidFill>
                  <a:srgbClr val="CC3300"/>
                </a:solidFill>
              </a:rPr>
              <a:t>atas</a:t>
            </a:r>
            <a:r>
              <a:rPr lang="en-US" sz="2800" dirty="0" smtClean="0">
                <a:solidFill>
                  <a:srgbClr val="CC3300"/>
                </a:solidFill>
              </a:rPr>
              <a:t> </a:t>
            </a:r>
            <a:r>
              <a:rPr lang="en-US" sz="2800" dirty="0" err="1" smtClean="0">
                <a:solidFill>
                  <a:srgbClr val="CC3300"/>
                </a:solidFill>
              </a:rPr>
              <a:t>hipotesis</a:t>
            </a:r>
            <a:r>
              <a:rPr lang="en-US" sz="2800" dirty="0" smtClean="0">
                <a:solidFill>
                  <a:srgbClr val="CC3300"/>
                </a:solidFill>
              </a:rPr>
              <a:t> </a:t>
            </a:r>
            <a:r>
              <a:rPr lang="en-US" sz="2800" dirty="0" err="1" smtClean="0">
                <a:solidFill>
                  <a:srgbClr val="CC3300"/>
                </a:solidFill>
              </a:rPr>
              <a:t>bahwa</a:t>
            </a:r>
            <a:r>
              <a:rPr lang="en-US" sz="2800" dirty="0" smtClean="0">
                <a:solidFill>
                  <a:srgbClr val="CC3300"/>
                </a:solidFill>
              </a:rPr>
              <a:t> </a:t>
            </a:r>
            <a:r>
              <a:rPr lang="en-US" sz="2800" dirty="0" err="1" smtClean="0">
                <a:solidFill>
                  <a:srgbClr val="CC3300"/>
                </a:solidFill>
              </a:rPr>
              <a:t>semua</a:t>
            </a:r>
            <a:r>
              <a:rPr lang="en-US" sz="2800" dirty="0" smtClean="0">
                <a:solidFill>
                  <a:srgbClr val="CC3300"/>
                </a:solidFill>
              </a:rPr>
              <a:t> </a:t>
            </a:r>
            <a:r>
              <a:rPr lang="en-US" sz="2800" dirty="0" err="1" smtClean="0">
                <a:solidFill>
                  <a:srgbClr val="CC3300"/>
                </a:solidFill>
              </a:rPr>
              <a:t>elektron</a:t>
            </a:r>
            <a:r>
              <a:rPr lang="en-US" sz="2800" dirty="0" smtClean="0">
                <a:solidFill>
                  <a:srgbClr val="CC3300"/>
                </a:solidFill>
              </a:rPr>
              <a:t> </a:t>
            </a:r>
            <a:r>
              <a:rPr lang="en-US" sz="2800" dirty="0" err="1" smtClean="0">
                <a:solidFill>
                  <a:srgbClr val="CC3300"/>
                </a:solidFill>
              </a:rPr>
              <a:t>valensi</a:t>
            </a:r>
            <a:r>
              <a:rPr lang="en-US" sz="2800" dirty="0" smtClean="0">
                <a:solidFill>
                  <a:srgbClr val="CC3300"/>
                </a:solidFill>
              </a:rPr>
              <a:t> (</a:t>
            </a:r>
            <a:r>
              <a:rPr lang="en-US" sz="2800" dirty="0" err="1" smtClean="0">
                <a:solidFill>
                  <a:srgbClr val="CC3300"/>
                </a:solidFill>
              </a:rPr>
              <a:t>pasangan</a:t>
            </a:r>
            <a:r>
              <a:rPr lang="en-US" sz="2800" dirty="0" smtClean="0">
                <a:solidFill>
                  <a:srgbClr val="CC3300"/>
                </a:solidFill>
              </a:rPr>
              <a:t> </a:t>
            </a:r>
            <a:r>
              <a:rPr lang="en-US" sz="2800" dirty="0" err="1" smtClean="0">
                <a:solidFill>
                  <a:srgbClr val="CC3300"/>
                </a:solidFill>
              </a:rPr>
              <a:t>ikatan</a:t>
            </a:r>
            <a:r>
              <a:rPr lang="en-US" sz="2800" dirty="0" smtClean="0">
                <a:solidFill>
                  <a:srgbClr val="CC3300"/>
                </a:solidFill>
              </a:rPr>
              <a:t> </a:t>
            </a:r>
            <a:r>
              <a:rPr lang="en-US" sz="2800" dirty="0" err="1" smtClean="0">
                <a:solidFill>
                  <a:srgbClr val="CC3300"/>
                </a:solidFill>
              </a:rPr>
              <a:t>dan</a:t>
            </a:r>
            <a:r>
              <a:rPr lang="en-US" sz="2800" dirty="0" smtClean="0">
                <a:solidFill>
                  <a:srgbClr val="CC3300"/>
                </a:solidFill>
              </a:rPr>
              <a:t> </a:t>
            </a:r>
            <a:r>
              <a:rPr lang="en-US" sz="2800" dirty="0" err="1" smtClean="0">
                <a:solidFill>
                  <a:srgbClr val="CC3300"/>
                </a:solidFill>
              </a:rPr>
              <a:t>pasangan</a:t>
            </a:r>
            <a:r>
              <a:rPr lang="en-US" sz="2800" dirty="0" smtClean="0">
                <a:solidFill>
                  <a:srgbClr val="CC3300"/>
                </a:solidFill>
              </a:rPr>
              <a:t> </a:t>
            </a:r>
            <a:r>
              <a:rPr lang="en-US" sz="2800" dirty="0" err="1" smtClean="0">
                <a:solidFill>
                  <a:srgbClr val="CC3300"/>
                </a:solidFill>
              </a:rPr>
              <a:t>bebas</a:t>
            </a:r>
            <a:r>
              <a:rPr lang="en-US" sz="2800" dirty="0" smtClean="0">
                <a:solidFill>
                  <a:srgbClr val="CC3300"/>
                </a:solidFill>
              </a:rPr>
              <a:t>) </a:t>
            </a:r>
            <a:r>
              <a:rPr lang="en-US" sz="2800" dirty="0" err="1" smtClean="0">
                <a:solidFill>
                  <a:srgbClr val="CC3300"/>
                </a:solidFill>
              </a:rPr>
              <a:t>menempati</a:t>
            </a:r>
            <a:r>
              <a:rPr lang="en-US" sz="2800" dirty="0" smtClean="0">
                <a:solidFill>
                  <a:srgbClr val="CC3300"/>
                </a:solidFill>
              </a:rPr>
              <a:t> </a:t>
            </a:r>
            <a:r>
              <a:rPr lang="en-US" sz="2800" dirty="0" err="1" smtClean="0">
                <a:solidFill>
                  <a:srgbClr val="CC3300"/>
                </a:solidFill>
              </a:rPr>
              <a:t>kedudukan</a:t>
            </a:r>
            <a:r>
              <a:rPr lang="en-US" sz="2800" dirty="0" smtClean="0">
                <a:solidFill>
                  <a:srgbClr val="CC3300"/>
                </a:solidFill>
              </a:rPr>
              <a:t> </a:t>
            </a:r>
            <a:r>
              <a:rPr lang="en-US" sz="2800" dirty="0" err="1" smtClean="0">
                <a:solidFill>
                  <a:srgbClr val="CC3300"/>
                </a:solidFill>
              </a:rPr>
              <a:t>di</a:t>
            </a:r>
            <a:r>
              <a:rPr lang="en-US" sz="2800" dirty="0" smtClean="0">
                <a:solidFill>
                  <a:srgbClr val="CC3300"/>
                </a:solidFill>
              </a:rPr>
              <a:t> </a:t>
            </a:r>
            <a:r>
              <a:rPr lang="en-US" sz="2800" dirty="0" err="1" smtClean="0">
                <a:solidFill>
                  <a:srgbClr val="CC3300"/>
                </a:solidFill>
              </a:rPr>
              <a:t>sekitar</a:t>
            </a:r>
            <a:r>
              <a:rPr lang="en-US" sz="2800" dirty="0" smtClean="0">
                <a:solidFill>
                  <a:srgbClr val="CC3300"/>
                </a:solidFill>
              </a:rPr>
              <a:t> atom </a:t>
            </a:r>
            <a:r>
              <a:rPr lang="en-US" sz="2800" dirty="0" err="1" smtClean="0">
                <a:solidFill>
                  <a:srgbClr val="CC3300"/>
                </a:solidFill>
              </a:rPr>
              <a:t>pusat</a:t>
            </a:r>
            <a:r>
              <a:rPr lang="en-US" sz="2800" dirty="0" smtClean="0">
                <a:solidFill>
                  <a:srgbClr val="CC3300"/>
                </a:solidFill>
              </a:rPr>
              <a:t> </a:t>
            </a:r>
            <a:r>
              <a:rPr lang="en-US" sz="2800" dirty="0" err="1" smtClean="0">
                <a:solidFill>
                  <a:srgbClr val="CC3300"/>
                </a:solidFill>
              </a:rPr>
              <a:t>sedemikian</a:t>
            </a:r>
            <a:r>
              <a:rPr lang="en-US" sz="2800" dirty="0" smtClean="0">
                <a:solidFill>
                  <a:srgbClr val="CC3300"/>
                </a:solidFill>
              </a:rPr>
              <a:t> </a:t>
            </a:r>
            <a:r>
              <a:rPr lang="en-US" sz="2800" dirty="0" err="1" smtClean="0">
                <a:solidFill>
                  <a:srgbClr val="CC3300"/>
                </a:solidFill>
              </a:rPr>
              <a:t>rupa</a:t>
            </a:r>
            <a:r>
              <a:rPr lang="en-US" sz="2800" dirty="0" smtClean="0">
                <a:solidFill>
                  <a:srgbClr val="CC3300"/>
                </a:solidFill>
              </a:rPr>
              <a:t> </a:t>
            </a:r>
            <a:r>
              <a:rPr lang="en-US" sz="2800" dirty="0" err="1" smtClean="0">
                <a:solidFill>
                  <a:srgbClr val="CC3300"/>
                </a:solidFill>
              </a:rPr>
              <a:t>sehingga</a:t>
            </a:r>
            <a:r>
              <a:rPr lang="en-US" sz="2800" dirty="0" smtClean="0">
                <a:solidFill>
                  <a:srgbClr val="CC3300"/>
                </a:solidFill>
              </a:rPr>
              <a:t> </a:t>
            </a:r>
            <a:r>
              <a:rPr lang="en-US" sz="2800" dirty="0" err="1" smtClean="0">
                <a:solidFill>
                  <a:srgbClr val="CC3300"/>
                </a:solidFill>
              </a:rPr>
              <a:t>tolak</a:t>
            </a:r>
            <a:r>
              <a:rPr lang="en-US" sz="2800" dirty="0" smtClean="0">
                <a:solidFill>
                  <a:srgbClr val="CC3300"/>
                </a:solidFill>
              </a:rPr>
              <a:t> </a:t>
            </a:r>
            <a:r>
              <a:rPr lang="en-US" sz="2800" dirty="0" err="1" smtClean="0">
                <a:solidFill>
                  <a:srgbClr val="CC3300"/>
                </a:solidFill>
              </a:rPr>
              <a:t>menolak</a:t>
            </a:r>
            <a:r>
              <a:rPr lang="en-US" sz="2800" dirty="0" smtClean="0">
                <a:solidFill>
                  <a:srgbClr val="CC3300"/>
                </a:solidFill>
              </a:rPr>
              <a:t> </a:t>
            </a:r>
            <a:r>
              <a:rPr lang="en-US" sz="2800" dirty="0" err="1" smtClean="0">
                <a:solidFill>
                  <a:srgbClr val="CC3300"/>
                </a:solidFill>
              </a:rPr>
              <a:t>antara</a:t>
            </a:r>
            <a:r>
              <a:rPr lang="en-US" sz="2800" dirty="0" smtClean="0">
                <a:solidFill>
                  <a:srgbClr val="CC3300"/>
                </a:solidFill>
              </a:rPr>
              <a:t> </a:t>
            </a:r>
            <a:r>
              <a:rPr lang="en-US" sz="2800" dirty="0" err="1" smtClean="0">
                <a:solidFill>
                  <a:srgbClr val="CC3300"/>
                </a:solidFill>
              </a:rPr>
              <a:t>pasangan</a:t>
            </a:r>
            <a:r>
              <a:rPr lang="en-US" sz="2800" dirty="0" smtClean="0">
                <a:solidFill>
                  <a:srgbClr val="CC3300"/>
                </a:solidFill>
              </a:rPr>
              <a:t> </a:t>
            </a:r>
            <a:r>
              <a:rPr lang="en-US" sz="2800" dirty="0" err="1" smtClean="0">
                <a:solidFill>
                  <a:srgbClr val="CC3300"/>
                </a:solidFill>
              </a:rPr>
              <a:t>elektron</a:t>
            </a:r>
            <a:r>
              <a:rPr lang="en-US" sz="2800" dirty="0" smtClean="0">
                <a:solidFill>
                  <a:srgbClr val="CC3300"/>
                </a:solidFill>
              </a:rPr>
              <a:t> </a:t>
            </a:r>
            <a:r>
              <a:rPr lang="en-US" sz="2800" dirty="0" err="1" smtClean="0">
                <a:solidFill>
                  <a:srgbClr val="CC3300"/>
                </a:solidFill>
              </a:rPr>
              <a:t>seminimal</a:t>
            </a:r>
            <a:r>
              <a:rPr lang="en-US" sz="2800" dirty="0" smtClean="0">
                <a:solidFill>
                  <a:srgbClr val="CC3300"/>
                </a:solidFill>
              </a:rPr>
              <a:t> </a:t>
            </a:r>
            <a:r>
              <a:rPr lang="en-US" sz="2800" dirty="0" err="1" smtClean="0">
                <a:solidFill>
                  <a:srgbClr val="CC3300"/>
                </a:solidFill>
              </a:rPr>
              <a:t>mungkin</a:t>
            </a:r>
            <a:r>
              <a:rPr lang="en-US" sz="2800" dirty="0" smtClean="0">
                <a:solidFill>
                  <a:srgbClr val="CC3300"/>
                </a:solidFill>
              </a:rPr>
              <a:t>. </a:t>
            </a:r>
            <a:r>
              <a:rPr lang="en-US" sz="2800" dirty="0" err="1" smtClean="0">
                <a:solidFill>
                  <a:srgbClr val="CC3300"/>
                </a:solidFill>
              </a:rPr>
              <a:t>Kedudukan</a:t>
            </a:r>
            <a:r>
              <a:rPr lang="en-US" sz="2800" dirty="0" smtClean="0">
                <a:solidFill>
                  <a:srgbClr val="CC3300"/>
                </a:solidFill>
              </a:rPr>
              <a:t> </a:t>
            </a:r>
            <a:r>
              <a:rPr lang="en-US" sz="2800" dirty="0" err="1" smtClean="0">
                <a:solidFill>
                  <a:srgbClr val="CC3300"/>
                </a:solidFill>
              </a:rPr>
              <a:t>baru</a:t>
            </a:r>
            <a:r>
              <a:rPr lang="en-US" sz="2800" dirty="0" smtClean="0">
                <a:solidFill>
                  <a:srgbClr val="CC3300"/>
                </a:solidFill>
              </a:rPr>
              <a:t> </a:t>
            </a:r>
            <a:r>
              <a:rPr lang="en-US" sz="2800" dirty="0" err="1" smtClean="0">
                <a:solidFill>
                  <a:srgbClr val="CC3300"/>
                </a:solidFill>
              </a:rPr>
              <a:t>dari</a:t>
            </a:r>
            <a:r>
              <a:rPr lang="en-US" sz="2800" dirty="0" smtClean="0">
                <a:solidFill>
                  <a:srgbClr val="CC3300"/>
                </a:solidFill>
              </a:rPr>
              <a:t> </a:t>
            </a:r>
            <a:r>
              <a:rPr lang="en-US" sz="2800" dirty="0" err="1" smtClean="0">
                <a:solidFill>
                  <a:srgbClr val="CC3300"/>
                </a:solidFill>
              </a:rPr>
              <a:t>pasangan</a:t>
            </a:r>
            <a:r>
              <a:rPr lang="en-US" sz="2800" dirty="0" smtClean="0">
                <a:solidFill>
                  <a:srgbClr val="CC3300"/>
                </a:solidFill>
              </a:rPr>
              <a:t> </a:t>
            </a:r>
            <a:r>
              <a:rPr lang="en-US" sz="2800" dirty="0" err="1" smtClean="0">
                <a:solidFill>
                  <a:srgbClr val="CC3300"/>
                </a:solidFill>
              </a:rPr>
              <a:t>elektron</a:t>
            </a:r>
            <a:r>
              <a:rPr lang="en-US" sz="2800" dirty="0" smtClean="0">
                <a:solidFill>
                  <a:srgbClr val="CC3300"/>
                </a:solidFill>
              </a:rPr>
              <a:t> </a:t>
            </a:r>
            <a:r>
              <a:rPr lang="en-US" sz="2800" dirty="0" err="1" smtClean="0">
                <a:solidFill>
                  <a:srgbClr val="CC3300"/>
                </a:solidFill>
              </a:rPr>
              <a:t>menentukan</a:t>
            </a:r>
            <a:r>
              <a:rPr lang="en-US" sz="2800" dirty="0" smtClean="0">
                <a:solidFill>
                  <a:srgbClr val="CC3300"/>
                </a:solidFill>
              </a:rPr>
              <a:t> </a:t>
            </a:r>
            <a:r>
              <a:rPr lang="en-US" sz="2800" dirty="0" err="1" smtClean="0">
                <a:solidFill>
                  <a:srgbClr val="CC3300"/>
                </a:solidFill>
              </a:rPr>
              <a:t>bentuk</a:t>
            </a:r>
            <a:r>
              <a:rPr lang="en-US" sz="2800" dirty="0" smtClean="0">
                <a:solidFill>
                  <a:srgbClr val="CC3300"/>
                </a:solidFill>
              </a:rPr>
              <a:t> </a:t>
            </a:r>
            <a:r>
              <a:rPr lang="en-US" sz="2800" dirty="0" err="1" smtClean="0">
                <a:solidFill>
                  <a:srgbClr val="CC3300"/>
                </a:solidFill>
              </a:rPr>
              <a:t>molekul</a:t>
            </a:r>
            <a:r>
              <a:rPr lang="en-US" sz="2800" dirty="0" smtClean="0">
                <a:solidFill>
                  <a:srgbClr val="CC3300"/>
                </a:solidFill>
              </a:rPr>
              <a:t>.</a:t>
            </a:r>
            <a:r>
              <a:rPr lang="en-US" sz="2800" dirty="0" smtClean="0"/>
              <a:t> </a:t>
            </a:r>
          </a:p>
          <a:p>
            <a:pPr algn="just" eaLnBrk="1" hangingPunct="1">
              <a:lnSpc>
                <a:spcPct val="90000"/>
              </a:lnSpc>
              <a:buFontTx/>
              <a:buNone/>
              <a:defRPr/>
            </a:pPr>
            <a:endParaRPr lang="en-US" sz="2800" dirty="0" smtClean="0"/>
          </a:p>
          <a:p>
            <a:pPr algn="just" eaLnBrk="1" hangingPunct="1">
              <a:lnSpc>
                <a:spcPct val="90000"/>
              </a:lnSpc>
              <a:buFontTx/>
              <a:buNone/>
              <a:defRPr/>
            </a:pPr>
            <a:r>
              <a:rPr lang="en-US" sz="2000" dirty="0" smtClean="0"/>
              <a:t>	</a:t>
            </a:r>
          </a:p>
        </p:txBody>
      </p:sp>
      <p:sp>
        <p:nvSpPr>
          <p:cNvPr id="70660" name="AutoShape 5">
            <a:hlinkClick r:id="" action="ppaction://hlinkshowjump?jump=nextslide" highlightClick="1"/>
          </p:cNvPr>
          <p:cNvSpPr>
            <a:spLocks noChangeArrowheads="1"/>
          </p:cNvSpPr>
          <p:nvPr/>
        </p:nvSpPr>
        <p:spPr bwMode="auto">
          <a:xfrm>
            <a:off x="7620000" y="6477000"/>
            <a:ext cx="609600" cy="304800"/>
          </a:xfrm>
          <a:prstGeom prst="actionButtonForwardNext">
            <a:avLst/>
          </a:prstGeom>
          <a:solidFill>
            <a:srgbClr val="00FF00"/>
          </a:solidFill>
          <a:ln w="9525">
            <a:noFill/>
            <a:miter lim="800000"/>
            <a:headEnd/>
            <a:tailEnd/>
          </a:ln>
        </p:spPr>
        <p:txBody>
          <a:bodyPr wrap="none" anchor="ctr"/>
          <a:lstStyle/>
          <a:p>
            <a:endParaRPr lang="id-ID"/>
          </a:p>
        </p:txBody>
      </p:sp>
      <p:sp>
        <p:nvSpPr>
          <p:cNvPr id="70661" name="AutoShape 6">
            <a:hlinkClick r:id="" action="ppaction://hlinkshowjump?jump=previousslide" highlightClick="1"/>
          </p:cNvPr>
          <p:cNvSpPr>
            <a:spLocks noChangeArrowheads="1"/>
          </p:cNvSpPr>
          <p:nvPr/>
        </p:nvSpPr>
        <p:spPr bwMode="auto">
          <a:xfrm>
            <a:off x="6934200" y="6477000"/>
            <a:ext cx="609600" cy="304800"/>
          </a:xfrm>
          <a:prstGeom prst="actionButtonBackPrevious">
            <a:avLst/>
          </a:prstGeom>
          <a:solidFill>
            <a:srgbClr val="00FF00"/>
          </a:solidFill>
          <a:ln w="9525">
            <a:noFill/>
            <a:miter lim="800000"/>
            <a:headEnd/>
            <a:tailEnd/>
          </a:ln>
        </p:spPr>
        <p:txBody>
          <a:bodyPr wrap="none" anchor="ctr"/>
          <a:lstStyle/>
          <a:p>
            <a:endParaRPr lang="id-ID"/>
          </a:p>
        </p:txBody>
      </p:sp>
      <p:sp>
        <p:nvSpPr>
          <p:cNvPr id="70662" name="AutoShape 7">
            <a:hlinkClick r:id="" action="ppaction://noaction" highlightClick="1"/>
          </p:cNvPr>
          <p:cNvSpPr>
            <a:spLocks noChangeArrowheads="1"/>
          </p:cNvSpPr>
          <p:nvPr/>
        </p:nvSpPr>
        <p:spPr bwMode="auto">
          <a:xfrm>
            <a:off x="8305800" y="6477000"/>
            <a:ext cx="762000" cy="304800"/>
          </a:xfrm>
          <a:prstGeom prst="actionButtonBlank">
            <a:avLst/>
          </a:prstGeom>
          <a:solidFill>
            <a:srgbClr val="FFCC00"/>
          </a:solidFill>
          <a:ln w="28575">
            <a:noFill/>
            <a:miter lim="800000"/>
            <a:headEnd/>
            <a:tailEnd/>
          </a:ln>
        </p:spPr>
        <p:txBody>
          <a:bodyPr wrap="none" anchor="ctr"/>
          <a:lstStyle/>
          <a:p>
            <a:pPr algn="ctr"/>
            <a:r>
              <a:rPr lang="en-US">
                <a:hlinkClick r:id="rId2" action="ppaction://hlinksldjump"/>
              </a:rPr>
              <a:t>menu</a:t>
            </a:r>
            <a:endParaRPr lang="en-US"/>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idx="4294967295"/>
          </p:nvPr>
        </p:nvSpPr>
        <p:spPr>
          <a:xfrm>
            <a:off x="1676400" y="457200"/>
            <a:ext cx="7467600" cy="533400"/>
          </a:xfrm>
        </p:spPr>
        <p:txBody>
          <a:bodyPr lIns="0" rIns="0" bIns="0" anchor="b"/>
          <a:lstStyle/>
          <a:p>
            <a:pPr algn="just" eaLnBrk="1" hangingPunct="1"/>
            <a:r>
              <a:rPr lang="en-US" sz="2600" smtClean="0">
                <a:solidFill>
                  <a:srgbClr val="CC3300"/>
                </a:solidFill>
                <a:latin typeface="Arial" charset="0"/>
              </a:rPr>
              <a:t>TEORI VSEPR</a:t>
            </a:r>
            <a:endParaRPr lang="en-US" sz="2800" smtClean="0">
              <a:solidFill>
                <a:srgbClr val="CC3300"/>
              </a:solidFill>
              <a:latin typeface="Arial" charset="0"/>
            </a:endParaRPr>
          </a:p>
        </p:txBody>
      </p:sp>
      <p:sp>
        <p:nvSpPr>
          <p:cNvPr id="3" name="Content Placeholder 2"/>
          <p:cNvSpPr>
            <a:spLocks noGrp="1"/>
          </p:cNvSpPr>
          <p:nvPr>
            <p:ph idx="4294967295"/>
          </p:nvPr>
        </p:nvSpPr>
        <p:spPr>
          <a:xfrm>
            <a:off x="714348" y="1142984"/>
            <a:ext cx="7696200" cy="5105400"/>
          </a:xfrm>
        </p:spPr>
        <p:txBody>
          <a:bodyPr>
            <a:normAutofit/>
          </a:bodyPr>
          <a:lstStyle/>
          <a:p>
            <a:pPr algn="just" eaLnBrk="1" hangingPunct="1">
              <a:lnSpc>
                <a:spcPct val="90000"/>
              </a:lnSpc>
              <a:buFontTx/>
              <a:buNone/>
              <a:defRPr/>
            </a:pPr>
            <a:r>
              <a:rPr lang="en-US" sz="2000" dirty="0" smtClean="0"/>
              <a:t>	</a:t>
            </a:r>
          </a:p>
          <a:p>
            <a:pPr algn="just" eaLnBrk="1" hangingPunct="1">
              <a:lnSpc>
                <a:spcPct val="90000"/>
              </a:lnSpc>
              <a:buFontTx/>
              <a:buNone/>
              <a:defRPr/>
            </a:pPr>
            <a:r>
              <a:rPr lang="en-US" sz="2000" dirty="0" smtClean="0"/>
              <a:t>	</a:t>
            </a:r>
            <a:r>
              <a:rPr lang="en-US" sz="2200" dirty="0" err="1" smtClean="0">
                <a:solidFill>
                  <a:srgbClr val="993366"/>
                </a:solidFill>
              </a:rPr>
              <a:t>Teori</a:t>
            </a:r>
            <a:r>
              <a:rPr lang="en-US" sz="2200" dirty="0" smtClean="0">
                <a:solidFill>
                  <a:srgbClr val="993366"/>
                </a:solidFill>
              </a:rPr>
              <a:t> </a:t>
            </a:r>
            <a:r>
              <a:rPr lang="en-US" sz="2200" dirty="0" err="1" smtClean="0">
                <a:solidFill>
                  <a:srgbClr val="993366"/>
                </a:solidFill>
              </a:rPr>
              <a:t>ini</a:t>
            </a:r>
            <a:r>
              <a:rPr lang="en-US" sz="2200" dirty="0" smtClean="0">
                <a:solidFill>
                  <a:srgbClr val="993366"/>
                </a:solidFill>
              </a:rPr>
              <a:t> </a:t>
            </a:r>
            <a:r>
              <a:rPr lang="en-US" sz="2200" dirty="0" err="1" smtClean="0">
                <a:solidFill>
                  <a:srgbClr val="993366"/>
                </a:solidFill>
              </a:rPr>
              <a:t>mula-mula</a:t>
            </a:r>
            <a:r>
              <a:rPr lang="en-US" sz="2200" dirty="0" smtClean="0">
                <a:solidFill>
                  <a:srgbClr val="993366"/>
                </a:solidFill>
              </a:rPr>
              <a:t> </a:t>
            </a:r>
            <a:r>
              <a:rPr lang="en-US" sz="2200" dirty="0" err="1" smtClean="0">
                <a:solidFill>
                  <a:srgbClr val="993366"/>
                </a:solidFill>
              </a:rPr>
              <a:t>diperkenalkan</a:t>
            </a:r>
            <a:r>
              <a:rPr lang="en-US" sz="2200" dirty="0" smtClean="0">
                <a:solidFill>
                  <a:srgbClr val="993366"/>
                </a:solidFill>
              </a:rPr>
              <a:t> </a:t>
            </a:r>
            <a:r>
              <a:rPr lang="en-US" sz="2200" dirty="0" err="1" smtClean="0">
                <a:solidFill>
                  <a:srgbClr val="993366"/>
                </a:solidFill>
              </a:rPr>
              <a:t>oleh</a:t>
            </a:r>
            <a:r>
              <a:rPr lang="en-US" sz="2200" dirty="0" smtClean="0">
                <a:solidFill>
                  <a:srgbClr val="993366"/>
                </a:solidFill>
              </a:rPr>
              <a:t> </a:t>
            </a:r>
            <a:r>
              <a:rPr lang="en-US" sz="2200" dirty="0" err="1" smtClean="0">
                <a:solidFill>
                  <a:srgbClr val="993366"/>
                </a:solidFill>
              </a:rPr>
              <a:t>Nyholm</a:t>
            </a:r>
            <a:r>
              <a:rPr lang="en-US" sz="2200" dirty="0" smtClean="0">
                <a:solidFill>
                  <a:srgbClr val="993366"/>
                </a:solidFill>
              </a:rPr>
              <a:t> </a:t>
            </a:r>
            <a:r>
              <a:rPr lang="en-US" sz="2200" dirty="0" err="1" smtClean="0">
                <a:solidFill>
                  <a:srgbClr val="993366"/>
                </a:solidFill>
              </a:rPr>
              <a:t>Gillepsie</a:t>
            </a:r>
            <a:r>
              <a:rPr lang="en-US" sz="2200" dirty="0" smtClean="0">
                <a:solidFill>
                  <a:srgbClr val="993366"/>
                </a:solidFill>
              </a:rPr>
              <a:t> yang </a:t>
            </a:r>
            <a:r>
              <a:rPr lang="en-US" sz="2200" dirty="0" err="1" smtClean="0">
                <a:solidFill>
                  <a:srgbClr val="993366"/>
                </a:solidFill>
              </a:rPr>
              <a:t>ikhtisarnya</a:t>
            </a:r>
            <a:r>
              <a:rPr lang="en-US" sz="2200" dirty="0" smtClean="0">
                <a:solidFill>
                  <a:srgbClr val="993366"/>
                </a:solidFill>
              </a:rPr>
              <a:t> </a:t>
            </a:r>
            <a:r>
              <a:rPr lang="en-US" sz="2200" dirty="0" err="1" smtClean="0">
                <a:solidFill>
                  <a:srgbClr val="993366"/>
                </a:solidFill>
              </a:rPr>
              <a:t>sebagai</a:t>
            </a:r>
            <a:r>
              <a:rPr lang="en-US" sz="2200" dirty="0" smtClean="0">
                <a:solidFill>
                  <a:srgbClr val="993366"/>
                </a:solidFill>
              </a:rPr>
              <a:t> </a:t>
            </a:r>
            <a:r>
              <a:rPr lang="en-US" sz="2200" dirty="0" err="1" smtClean="0">
                <a:solidFill>
                  <a:srgbClr val="993366"/>
                </a:solidFill>
              </a:rPr>
              <a:t>berikut</a:t>
            </a:r>
            <a:r>
              <a:rPr lang="en-US" sz="2200" dirty="0" smtClean="0">
                <a:solidFill>
                  <a:srgbClr val="993366"/>
                </a:solidFill>
              </a:rPr>
              <a:t>:</a:t>
            </a:r>
          </a:p>
          <a:p>
            <a:pPr algn="just" eaLnBrk="1" hangingPunct="1">
              <a:lnSpc>
                <a:spcPct val="90000"/>
              </a:lnSpc>
              <a:buFontTx/>
              <a:buNone/>
              <a:defRPr/>
            </a:pPr>
            <a:endParaRPr lang="en-US" sz="2200" dirty="0" smtClean="0">
              <a:solidFill>
                <a:srgbClr val="993366"/>
              </a:solidFill>
            </a:endParaRPr>
          </a:p>
          <a:p>
            <a:pPr algn="just" eaLnBrk="1" hangingPunct="1">
              <a:lnSpc>
                <a:spcPct val="90000"/>
              </a:lnSpc>
              <a:buSzTx/>
              <a:buFont typeface="Wingdings" pitchFamily="2" charset="2"/>
              <a:buChar char="v"/>
              <a:defRPr/>
            </a:pPr>
            <a:r>
              <a:rPr lang="en-US" sz="2200" dirty="0" err="1" smtClean="0">
                <a:solidFill>
                  <a:srgbClr val="993366"/>
                </a:solidFill>
              </a:rPr>
              <a:t>Pasangan-pasangan</a:t>
            </a:r>
            <a:r>
              <a:rPr lang="en-US" sz="2200" dirty="0" smtClean="0">
                <a:solidFill>
                  <a:srgbClr val="993366"/>
                </a:solidFill>
              </a:rPr>
              <a:t> </a:t>
            </a:r>
            <a:r>
              <a:rPr lang="en-US" sz="2200" dirty="0" err="1" smtClean="0">
                <a:solidFill>
                  <a:srgbClr val="993366"/>
                </a:solidFill>
              </a:rPr>
              <a:t>elektron</a:t>
            </a:r>
            <a:r>
              <a:rPr lang="en-US" sz="2200" dirty="0" smtClean="0">
                <a:solidFill>
                  <a:srgbClr val="993366"/>
                </a:solidFill>
              </a:rPr>
              <a:t> </a:t>
            </a:r>
            <a:r>
              <a:rPr lang="en-US" sz="2200" dirty="0" err="1" smtClean="0">
                <a:solidFill>
                  <a:srgbClr val="993366"/>
                </a:solidFill>
              </a:rPr>
              <a:t>berusaha</a:t>
            </a:r>
            <a:r>
              <a:rPr lang="en-US" sz="2200" dirty="0" smtClean="0">
                <a:solidFill>
                  <a:srgbClr val="993366"/>
                </a:solidFill>
              </a:rPr>
              <a:t> </a:t>
            </a:r>
            <a:r>
              <a:rPr lang="en-US" sz="2200" dirty="0" err="1" smtClean="0">
                <a:solidFill>
                  <a:srgbClr val="993366"/>
                </a:solidFill>
              </a:rPr>
              <a:t>saling</a:t>
            </a:r>
            <a:r>
              <a:rPr lang="en-US" sz="2200" dirty="0" smtClean="0">
                <a:solidFill>
                  <a:srgbClr val="993366"/>
                </a:solidFill>
              </a:rPr>
              <a:t> </a:t>
            </a:r>
            <a:r>
              <a:rPr lang="en-US" sz="2200" dirty="0" err="1" smtClean="0">
                <a:solidFill>
                  <a:srgbClr val="993366"/>
                </a:solidFill>
              </a:rPr>
              <a:t>menjauhi</a:t>
            </a:r>
            <a:r>
              <a:rPr lang="en-US" sz="2200" dirty="0" smtClean="0">
                <a:solidFill>
                  <a:srgbClr val="993366"/>
                </a:solidFill>
              </a:rPr>
              <a:t> </a:t>
            </a:r>
            <a:r>
              <a:rPr lang="en-US" sz="2200" dirty="0" err="1" smtClean="0">
                <a:solidFill>
                  <a:srgbClr val="993366"/>
                </a:solidFill>
              </a:rPr>
              <a:t>semaksimal</a:t>
            </a:r>
            <a:r>
              <a:rPr lang="en-US" sz="2200" dirty="0" smtClean="0">
                <a:solidFill>
                  <a:srgbClr val="993366"/>
                </a:solidFill>
              </a:rPr>
              <a:t> </a:t>
            </a:r>
            <a:r>
              <a:rPr lang="en-US" sz="2200" dirty="0" err="1" smtClean="0">
                <a:solidFill>
                  <a:srgbClr val="993366"/>
                </a:solidFill>
              </a:rPr>
              <a:t>mungkin</a:t>
            </a:r>
            <a:r>
              <a:rPr lang="en-US" sz="2200" dirty="0" smtClean="0">
                <a:solidFill>
                  <a:srgbClr val="993366"/>
                </a:solidFill>
              </a:rPr>
              <a:t>.</a:t>
            </a:r>
          </a:p>
          <a:p>
            <a:pPr algn="just" eaLnBrk="1" hangingPunct="1">
              <a:lnSpc>
                <a:spcPct val="90000"/>
              </a:lnSpc>
              <a:buSzTx/>
              <a:buFont typeface="Wingdings" pitchFamily="2" charset="2"/>
              <a:buChar char="v"/>
              <a:defRPr/>
            </a:pPr>
            <a:endParaRPr lang="en-US" sz="2200" dirty="0" smtClean="0">
              <a:solidFill>
                <a:srgbClr val="993366"/>
              </a:solidFill>
            </a:endParaRPr>
          </a:p>
          <a:p>
            <a:pPr algn="just" eaLnBrk="1" hangingPunct="1">
              <a:lnSpc>
                <a:spcPct val="90000"/>
              </a:lnSpc>
              <a:buSzTx/>
              <a:buFont typeface="Wingdings" pitchFamily="2" charset="2"/>
              <a:buChar char="v"/>
              <a:defRPr/>
            </a:pPr>
            <a:r>
              <a:rPr lang="en-US" sz="2200" dirty="0" err="1" smtClean="0">
                <a:solidFill>
                  <a:srgbClr val="993366"/>
                </a:solidFill>
              </a:rPr>
              <a:t>Jarak</a:t>
            </a:r>
            <a:r>
              <a:rPr lang="en-US" sz="2200" dirty="0" smtClean="0">
                <a:solidFill>
                  <a:srgbClr val="993366"/>
                </a:solidFill>
              </a:rPr>
              <a:t> yang </a:t>
            </a:r>
            <a:r>
              <a:rPr lang="en-US" sz="2200" dirty="0" err="1" smtClean="0">
                <a:solidFill>
                  <a:srgbClr val="993366"/>
                </a:solidFill>
              </a:rPr>
              <a:t>diambil</a:t>
            </a:r>
            <a:r>
              <a:rPr lang="en-US" sz="2200" dirty="0" smtClean="0">
                <a:solidFill>
                  <a:srgbClr val="993366"/>
                </a:solidFill>
              </a:rPr>
              <a:t> </a:t>
            </a:r>
            <a:r>
              <a:rPr lang="en-US" sz="2200" dirty="0" err="1" smtClean="0">
                <a:solidFill>
                  <a:srgbClr val="993366"/>
                </a:solidFill>
              </a:rPr>
              <a:t>oleh</a:t>
            </a:r>
            <a:r>
              <a:rPr lang="en-US" sz="2200" dirty="0" smtClean="0">
                <a:solidFill>
                  <a:srgbClr val="993366"/>
                </a:solidFill>
              </a:rPr>
              <a:t> </a:t>
            </a:r>
            <a:r>
              <a:rPr lang="en-US" sz="2200" dirty="0" err="1" smtClean="0">
                <a:solidFill>
                  <a:srgbClr val="993366"/>
                </a:solidFill>
              </a:rPr>
              <a:t>pasangan</a:t>
            </a:r>
            <a:r>
              <a:rPr lang="en-US" sz="2200" dirty="0" smtClean="0">
                <a:solidFill>
                  <a:srgbClr val="993366"/>
                </a:solidFill>
              </a:rPr>
              <a:t> </a:t>
            </a:r>
            <a:r>
              <a:rPr lang="en-US" sz="2200" dirty="0" err="1" smtClean="0">
                <a:solidFill>
                  <a:srgbClr val="993366"/>
                </a:solidFill>
              </a:rPr>
              <a:t>elektron</a:t>
            </a:r>
            <a:r>
              <a:rPr lang="en-US" sz="2200" dirty="0" smtClean="0">
                <a:solidFill>
                  <a:srgbClr val="993366"/>
                </a:solidFill>
              </a:rPr>
              <a:t> </a:t>
            </a:r>
            <a:r>
              <a:rPr lang="en-US" sz="2200" dirty="0" err="1" smtClean="0">
                <a:solidFill>
                  <a:srgbClr val="993366"/>
                </a:solidFill>
              </a:rPr>
              <a:t>bergantung</a:t>
            </a:r>
            <a:r>
              <a:rPr lang="en-US" sz="2200" dirty="0" smtClean="0">
                <a:solidFill>
                  <a:srgbClr val="993366"/>
                </a:solidFill>
              </a:rPr>
              <a:t> </a:t>
            </a:r>
            <a:r>
              <a:rPr lang="en-US" sz="2200" dirty="0" err="1" smtClean="0">
                <a:solidFill>
                  <a:srgbClr val="993366"/>
                </a:solidFill>
              </a:rPr>
              <a:t>pada</a:t>
            </a:r>
            <a:r>
              <a:rPr lang="en-US" sz="2200" dirty="0" smtClean="0">
                <a:solidFill>
                  <a:srgbClr val="993366"/>
                </a:solidFill>
              </a:rPr>
              <a:t> </a:t>
            </a:r>
            <a:r>
              <a:rPr lang="en-US" sz="2200" dirty="0" err="1" smtClean="0">
                <a:solidFill>
                  <a:srgbClr val="993366"/>
                </a:solidFill>
              </a:rPr>
              <a:t>keelektronegatifan</a:t>
            </a:r>
            <a:r>
              <a:rPr lang="en-US" sz="2200" dirty="0" smtClean="0">
                <a:solidFill>
                  <a:srgbClr val="993366"/>
                </a:solidFill>
              </a:rPr>
              <a:t> atom yang </a:t>
            </a:r>
            <a:r>
              <a:rPr lang="en-US" sz="2200" dirty="0" err="1" smtClean="0">
                <a:solidFill>
                  <a:srgbClr val="993366"/>
                </a:solidFill>
              </a:rPr>
              <a:t>bersangkutan</a:t>
            </a:r>
            <a:r>
              <a:rPr lang="en-US" sz="2200" dirty="0" smtClean="0">
                <a:solidFill>
                  <a:srgbClr val="993366"/>
                </a:solidFill>
              </a:rPr>
              <a:t>.</a:t>
            </a:r>
          </a:p>
          <a:p>
            <a:pPr algn="just" eaLnBrk="1" hangingPunct="1">
              <a:lnSpc>
                <a:spcPct val="90000"/>
              </a:lnSpc>
              <a:buSzTx/>
              <a:buFont typeface="Wingdings" pitchFamily="2" charset="2"/>
              <a:buChar char="v"/>
              <a:defRPr/>
            </a:pPr>
            <a:endParaRPr lang="en-US" sz="2200" dirty="0" smtClean="0">
              <a:solidFill>
                <a:srgbClr val="993366"/>
              </a:solidFill>
            </a:endParaRPr>
          </a:p>
          <a:p>
            <a:pPr algn="just" eaLnBrk="1" hangingPunct="1">
              <a:lnSpc>
                <a:spcPct val="90000"/>
              </a:lnSpc>
              <a:buSzTx/>
              <a:buFont typeface="Wingdings" pitchFamily="2" charset="2"/>
              <a:buChar char="v"/>
              <a:defRPr/>
            </a:pPr>
            <a:r>
              <a:rPr lang="en-US" sz="2200" dirty="0" err="1" smtClean="0">
                <a:solidFill>
                  <a:srgbClr val="993366"/>
                </a:solidFill>
              </a:rPr>
              <a:t>Urutan</a:t>
            </a:r>
            <a:r>
              <a:rPr lang="en-US" sz="2200" dirty="0" smtClean="0">
                <a:solidFill>
                  <a:srgbClr val="993366"/>
                </a:solidFill>
              </a:rPr>
              <a:t> </a:t>
            </a:r>
            <a:r>
              <a:rPr lang="en-US" sz="2200" dirty="0" err="1" smtClean="0">
                <a:solidFill>
                  <a:srgbClr val="993366"/>
                </a:solidFill>
              </a:rPr>
              <a:t>jarak</a:t>
            </a:r>
            <a:r>
              <a:rPr lang="en-US" sz="2200" dirty="0" smtClean="0">
                <a:solidFill>
                  <a:srgbClr val="993366"/>
                </a:solidFill>
              </a:rPr>
              <a:t> yang </a:t>
            </a:r>
            <a:r>
              <a:rPr lang="en-US" sz="2200" dirty="0" err="1" smtClean="0">
                <a:solidFill>
                  <a:srgbClr val="993366"/>
                </a:solidFill>
              </a:rPr>
              <a:t>diambil</a:t>
            </a:r>
            <a:r>
              <a:rPr lang="en-US" sz="2200" dirty="0" smtClean="0">
                <a:solidFill>
                  <a:srgbClr val="993366"/>
                </a:solidFill>
              </a:rPr>
              <a:t> </a:t>
            </a:r>
            <a:r>
              <a:rPr lang="en-US" sz="2200" dirty="0" err="1" smtClean="0">
                <a:solidFill>
                  <a:srgbClr val="993366"/>
                </a:solidFill>
              </a:rPr>
              <a:t>oleh</a:t>
            </a:r>
            <a:r>
              <a:rPr lang="en-US" sz="2200" dirty="0" smtClean="0">
                <a:solidFill>
                  <a:srgbClr val="993366"/>
                </a:solidFill>
              </a:rPr>
              <a:t> </a:t>
            </a:r>
            <a:r>
              <a:rPr lang="en-US" sz="2200" dirty="0" err="1" smtClean="0">
                <a:solidFill>
                  <a:srgbClr val="993366"/>
                </a:solidFill>
              </a:rPr>
              <a:t>pasangan</a:t>
            </a:r>
            <a:r>
              <a:rPr lang="en-US" sz="2200" dirty="0" smtClean="0">
                <a:solidFill>
                  <a:srgbClr val="993366"/>
                </a:solidFill>
              </a:rPr>
              <a:t> </a:t>
            </a:r>
            <a:r>
              <a:rPr lang="en-US" sz="2200" dirty="0" err="1" smtClean="0">
                <a:solidFill>
                  <a:srgbClr val="993366"/>
                </a:solidFill>
              </a:rPr>
              <a:t>elektron</a:t>
            </a:r>
            <a:r>
              <a:rPr lang="en-US" sz="2200" dirty="0" smtClean="0">
                <a:solidFill>
                  <a:srgbClr val="993366"/>
                </a:solidFill>
              </a:rPr>
              <a:t> </a:t>
            </a:r>
            <a:r>
              <a:rPr lang="en-US" sz="2200" dirty="0" err="1" smtClean="0">
                <a:solidFill>
                  <a:srgbClr val="993366"/>
                </a:solidFill>
              </a:rPr>
              <a:t>sebagai</a:t>
            </a:r>
            <a:r>
              <a:rPr lang="en-US" sz="2200" dirty="0" smtClean="0">
                <a:solidFill>
                  <a:srgbClr val="993366"/>
                </a:solidFill>
              </a:rPr>
              <a:t> </a:t>
            </a:r>
            <a:r>
              <a:rPr lang="en-US" sz="2200" dirty="0" err="1" smtClean="0">
                <a:solidFill>
                  <a:srgbClr val="993366"/>
                </a:solidFill>
              </a:rPr>
              <a:t>beriku</a:t>
            </a:r>
            <a:r>
              <a:rPr lang="en-US" sz="2200" dirty="0" smtClean="0">
                <a:solidFill>
                  <a:srgbClr val="993366"/>
                </a:solidFill>
              </a:rPr>
              <a:t>:</a:t>
            </a:r>
          </a:p>
          <a:p>
            <a:pPr algn="just" eaLnBrk="1" hangingPunct="1">
              <a:lnSpc>
                <a:spcPct val="90000"/>
              </a:lnSpc>
              <a:buFontTx/>
              <a:buNone/>
              <a:defRPr/>
            </a:pPr>
            <a:r>
              <a:rPr lang="en-US" sz="2200" dirty="0" smtClean="0">
                <a:solidFill>
                  <a:srgbClr val="993366"/>
                </a:solidFill>
              </a:rPr>
              <a:t>				LP-LP &gt; LP-BP &gt; BP-BP</a:t>
            </a:r>
          </a:p>
          <a:p>
            <a:pPr algn="just" eaLnBrk="1" hangingPunct="1">
              <a:lnSpc>
                <a:spcPct val="90000"/>
              </a:lnSpc>
              <a:buFontTx/>
              <a:buNone/>
              <a:defRPr/>
            </a:pPr>
            <a:r>
              <a:rPr lang="en-US" sz="2200" dirty="0" smtClean="0">
                <a:solidFill>
                  <a:srgbClr val="993366"/>
                </a:solidFill>
              </a:rPr>
              <a:t>		(LP = </a:t>
            </a:r>
            <a:r>
              <a:rPr lang="en-US" sz="2200" i="1" dirty="0" smtClean="0">
                <a:solidFill>
                  <a:srgbClr val="993366"/>
                </a:solidFill>
              </a:rPr>
              <a:t> lone pair</a:t>
            </a:r>
            <a:r>
              <a:rPr lang="en-US" sz="2200" dirty="0" smtClean="0">
                <a:solidFill>
                  <a:srgbClr val="993366"/>
                </a:solidFill>
              </a:rPr>
              <a:t>		BP = </a:t>
            </a:r>
            <a:r>
              <a:rPr lang="en-US" sz="2200" i="1" dirty="0" smtClean="0">
                <a:solidFill>
                  <a:srgbClr val="993366"/>
                </a:solidFill>
              </a:rPr>
              <a:t>bond pair</a:t>
            </a:r>
            <a:r>
              <a:rPr lang="en-US" sz="2200" dirty="0" smtClean="0">
                <a:solidFill>
                  <a:srgbClr val="993366"/>
                </a:solidFill>
              </a:rPr>
              <a:t>)</a:t>
            </a:r>
          </a:p>
        </p:txBody>
      </p:sp>
      <p:sp>
        <p:nvSpPr>
          <p:cNvPr id="71684" name="AutoShape 4">
            <a:hlinkClick r:id="" action="ppaction://hlinkshowjump?jump=nextslide" highlightClick="1"/>
          </p:cNvPr>
          <p:cNvSpPr>
            <a:spLocks noChangeArrowheads="1"/>
          </p:cNvSpPr>
          <p:nvPr/>
        </p:nvSpPr>
        <p:spPr bwMode="auto">
          <a:xfrm>
            <a:off x="7620000" y="6477000"/>
            <a:ext cx="609600" cy="304800"/>
          </a:xfrm>
          <a:prstGeom prst="actionButtonForwardNext">
            <a:avLst/>
          </a:prstGeom>
          <a:solidFill>
            <a:srgbClr val="00FF00"/>
          </a:solidFill>
          <a:ln w="9525">
            <a:noFill/>
            <a:miter lim="800000"/>
            <a:headEnd/>
            <a:tailEnd/>
          </a:ln>
        </p:spPr>
        <p:txBody>
          <a:bodyPr wrap="none" anchor="ctr"/>
          <a:lstStyle/>
          <a:p>
            <a:endParaRPr lang="id-ID"/>
          </a:p>
        </p:txBody>
      </p:sp>
      <p:sp>
        <p:nvSpPr>
          <p:cNvPr id="71685" name="AutoShape 5">
            <a:hlinkClick r:id="" action="ppaction://hlinkshowjump?jump=previousslide" highlightClick="1"/>
          </p:cNvPr>
          <p:cNvSpPr>
            <a:spLocks noChangeArrowheads="1"/>
          </p:cNvSpPr>
          <p:nvPr/>
        </p:nvSpPr>
        <p:spPr bwMode="auto">
          <a:xfrm>
            <a:off x="6934200" y="6477000"/>
            <a:ext cx="609600" cy="304800"/>
          </a:xfrm>
          <a:prstGeom prst="actionButtonBackPrevious">
            <a:avLst/>
          </a:prstGeom>
          <a:solidFill>
            <a:srgbClr val="00FF00"/>
          </a:solidFill>
          <a:ln w="9525">
            <a:noFill/>
            <a:miter lim="800000"/>
            <a:headEnd/>
            <a:tailEnd/>
          </a:ln>
        </p:spPr>
        <p:txBody>
          <a:bodyPr wrap="none" anchor="ctr"/>
          <a:lstStyle/>
          <a:p>
            <a:endParaRPr lang="id-ID"/>
          </a:p>
        </p:txBody>
      </p:sp>
      <p:sp>
        <p:nvSpPr>
          <p:cNvPr id="71686" name="AutoShape 6">
            <a:hlinkClick r:id="" action="ppaction://noaction" highlightClick="1"/>
          </p:cNvPr>
          <p:cNvSpPr>
            <a:spLocks noChangeArrowheads="1"/>
          </p:cNvSpPr>
          <p:nvPr/>
        </p:nvSpPr>
        <p:spPr bwMode="auto">
          <a:xfrm>
            <a:off x="8305800" y="6477000"/>
            <a:ext cx="762000" cy="304800"/>
          </a:xfrm>
          <a:prstGeom prst="actionButtonBlank">
            <a:avLst/>
          </a:prstGeom>
          <a:solidFill>
            <a:srgbClr val="FFCC00"/>
          </a:solidFill>
          <a:ln w="28575">
            <a:noFill/>
            <a:miter lim="800000"/>
            <a:headEnd/>
            <a:tailEnd/>
          </a:ln>
        </p:spPr>
        <p:txBody>
          <a:bodyPr wrap="none" anchor="ctr"/>
          <a:lstStyle/>
          <a:p>
            <a:pPr algn="ctr"/>
            <a:r>
              <a:rPr lang="en-US">
                <a:hlinkClick r:id="rId2" action="ppaction://hlinksldjump"/>
              </a:rPr>
              <a:t>menu</a:t>
            </a:r>
            <a:endParaRPr lang="en-US"/>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idx="4294967295"/>
          </p:nvPr>
        </p:nvSpPr>
        <p:spPr>
          <a:xfrm>
            <a:off x="1142976" y="357166"/>
            <a:ext cx="6934200" cy="762000"/>
          </a:xfrm>
        </p:spPr>
        <p:txBody>
          <a:bodyPr lIns="0" rIns="0" bIns="0" anchor="b">
            <a:normAutofit fontScale="90000"/>
          </a:bodyPr>
          <a:lstStyle/>
          <a:p>
            <a:pPr eaLnBrk="1" hangingPunct="1"/>
            <a:r>
              <a:rPr lang="en-US" sz="2400" dirty="0" err="1" smtClean="0">
                <a:solidFill>
                  <a:srgbClr val="993366"/>
                </a:solidFill>
                <a:latin typeface="Arial" charset="0"/>
              </a:rPr>
              <a:t>Langkah-langkah</a:t>
            </a:r>
            <a:r>
              <a:rPr lang="en-US" sz="2400" dirty="0" smtClean="0">
                <a:solidFill>
                  <a:srgbClr val="993366"/>
                </a:solidFill>
              </a:rPr>
              <a:t> </a:t>
            </a:r>
            <a:r>
              <a:rPr lang="en-US" sz="2400" dirty="0" err="1" smtClean="0">
                <a:solidFill>
                  <a:srgbClr val="993366"/>
                </a:solidFill>
                <a:latin typeface="Arial" charset="0"/>
              </a:rPr>
              <a:t>cara</a:t>
            </a:r>
            <a:r>
              <a:rPr lang="en-US" sz="2400" dirty="0" smtClean="0">
                <a:solidFill>
                  <a:srgbClr val="993366"/>
                </a:solidFill>
              </a:rPr>
              <a:t> </a:t>
            </a:r>
            <a:r>
              <a:rPr lang="en-US" sz="2400" dirty="0" err="1" smtClean="0">
                <a:solidFill>
                  <a:srgbClr val="993366"/>
                </a:solidFill>
                <a:latin typeface="Arial" charset="0"/>
              </a:rPr>
              <a:t>meramal</a:t>
            </a:r>
            <a:r>
              <a:rPr lang="en-US" sz="2400" dirty="0" smtClean="0">
                <a:solidFill>
                  <a:srgbClr val="993366"/>
                </a:solidFill>
              </a:rPr>
              <a:t> </a:t>
            </a:r>
            <a:r>
              <a:rPr lang="en-US" sz="2400" dirty="0" err="1" smtClean="0">
                <a:solidFill>
                  <a:srgbClr val="993366"/>
                </a:solidFill>
                <a:latin typeface="Arial" charset="0"/>
              </a:rPr>
              <a:t>bentuk</a:t>
            </a:r>
            <a:r>
              <a:rPr lang="en-US" sz="2400" dirty="0" smtClean="0">
                <a:solidFill>
                  <a:srgbClr val="993366"/>
                </a:solidFill>
              </a:rPr>
              <a:t> </a:t>
            </a:r>
            <a:r>
              <a:rPr lang="en-US" sz="2400" dirty="0" err="1" smtClean="0">
                <a:solidFill>
                  <a:srgbClr val="993366"/>
                </a:solidFill>
                <a:latin typeface="Arial" charset="0"/>
              </a:rPr>
              <a:t>molekul</a:t>
            </a:r>
            <a:r>
              <a:rPr lang="en-US" sz="2400" dirty="0" smtClean="0">
                <a:solidFill>
                  <a:srgbClr val="993366"/>
                </a:solidFill>
              </a:rPr>
              <a:t> </a:t>
            </a:r>
            <a:r>
              <a:rPr lang="en-US" sz="2400" dirty="0" err="1" smtClean="0">
                <a:solidFill>
                  <a:srgbClr val="993366"/>
                </a:solidFill>
                <a:latin typeface="Arial" charset="0"/>
              </a:rPr>
              <a:t>sebagai</a:t>
            </a:r>
            <a:r>
              <a:rPr lang="en-US" sz="2400" dirty="0" smtClean="0">
                <a:solidFill>
                  <a:srgbClr val="993366"/>
                </a:solidFill>
              </a:rPr>
              <a:t> </a:t>
            </a:r>
            <a:r>
              <a:rPr lang="en-US" sz="2400" dirty="0" err="1" smtClean="0">
                <a:solidFill>
                  <a:srgbClr val="993366"/>
                </a:solidFill>
                <a:latin typeface="Arial" charset="0"/>
              </a:rPr>
              <a:t>berikut</a:t>
            </a:r>
            <a:r>
              <a:rPr lang="en-US" sz="2400" dirty="0" smtClean="0">
                <a:solidFill>
                  <a:srgbClr val="993366"/>
                </a:solidFill>
              </a:rPr>
              <a:t>:</a:t>
            </a:r>
          </a:p>
        </p:txBody>
      </p:sp>
      <p:sp>
        <p:nvSpPr>
          <p:cNvPr id="72707" name="Content Placeholder 2"/>
          <p:cNvSpPr>
            <a:spLocks noGrp="1"/>
          </p:cNvSpPr>
          <p:nvPr>
            <p:ph idx="4294967295"/>
          </p:nvPr>
        </p:nvSpPr>
        <p:spPr>
          <a:xfrm>
            <a:off x="1000100" y="1714488"/>
            <a:ext cx="7391400" cy="4114800"/>
          </a:xfrm>
        </p:spPr>
        <p:txBody>
          <a:bodyPr>
            <a:normAutofit fontScale="92500" lnSpcReduction="20000"/>
          </a:bodyPr>
          <a:lstStyle/>
          <a:p>
            <a:pPr marL="457200" indent="-457200" algn="just" eaLnBrk="1" hangingPunct="1">
              <a:lnSpc>
                <a:spcPct val="80000"/>
              </a:lnSpc>
              <a:buSzTx/>
              <a:buFont typeface="Wingdings" pitchFamily="2" charset="2"/>
              <a:buAutoNum type="arabicPeriod"/>
            </a:pPr>
            <a:r>
              <a:rPr lang="en-US" dirty="0" err="1" smtClean="0">
                <a:solidFill>
                  <a:schemeClr val="hlink"/>
                </a:solidFill>
              </a:rPr>
              <a:t>Hitung</a:t>
            </a:r>
            <a:r>
              <a:rPr lang="en-US" dirty="0" smtClean="0">
                <a:solidFill>
                  <a:schemeClr val="hlink"/>
                </a:solidFill>
              </a:rPr>
              <a:t> </a:t>
            </a:r>
            <a:r>
              <a:rPr lang="en-US" dirty="0" err="1" smtClean="0">
                <a:solidFill>
                  <a:schemeClr val="hlink"/>
                </a:solidFill>
              </a:rPr>
              <a:t>jumlah</a:t>
            </a:r>
            <a:r>
              <a:rPr lang="en-US" dirty="0" smtClean="0">
                <a:solidFill>
                  <a:schemeClr val="hlink"/>
                </a:solidFill>
              </a:rPr>
              <a:t> </a:t>
            </a:r>
            <a:r>
              <a:rPr lang="en-US" dirty="0" err="1" smtClean="0">
                <a:solidFill>
                  <a:schemeClr val="hlink"/>
                </a:solidFill>
              </a:rPr>
              <a:t>elektron</a:t>
            </a:r>
            <a:r>
              <a:rPr lang="en-US" dirty="0" smtClean="0">
                <a:solidFill>
                  <a:schemeClr val="hlink"/>
                </a:solidFill>
              </a:rPr>
              <a:t> </a:t>
            </a:r>
            <a:r>
              <a:rPr lang="en-US" dirty="0" err="1" smtClean="0">
                <a:solidFill>
                  <a:schemeClr val="hlink"/>
                </a:solidFill>
              </a:rPr>
              <a:t>valensi</a:t>
            </a:r>
            <a:r>
              <a:rPr lang="en-US" dirty="0" smtClean="0">
                <a:solidFill>
                  <a:schemeClr val="hlink"/>
                </a:solidFill>
              </a:rPr>
              <a:t> (</a:t>
            </a:r>
            <a:r>
              <a:rPr lang="en-US" dirty="0" err="1" smtClean="0">
                <a:solidFill>
                  <a:schemeClr val="hlink"/>
                </a:solidFill>
              </a:rPr>
              <a:t>elektron</a:t>
            </a:r>
            <a:r>
              <a:rPr lang="en-US" dirty="0" smtClean="0">
                <a:solidFill>
                  <a:schemeClr val="hlink"/>
                </a:solidFill>
              </a:rPr>
              <a:t> </a:t>
            </a:r>
            <a:r>
              <a:rPr lang="en-US" dirty="0" err="1" smtClean="0">
                <a:solidFill>
                  <a:schemeClr val="hlink"/>
                </a:solidFill>
              </a:rPr>
              <a:t>kulit</a:t>
            </a:r>
            <a:r>
              <a:rPr lang="en-US" dirty="0" smtClean="0">
                <a:solidFill>
                  <a:schemeClr val="hlink"/>
                </a:solidFill>
              </a:rPr>
              <a:t> </a:t>
            </a:r>
            <a:r>
              <a:rPr lang="en-US" dirty="0" err="1" smtClean="0">
                <a:solidFill>
                  <a:schemeClr val="hlink"/>
                </a:solidFill>
              </a:rPr>
              <a:t>terluar</a:t>
            </a:r>
            <a:r>
              <a:rPr lang="en-US" dirty="0" smtClean="0">
                <a:solidFill>
                  <a:schemeClr val="hlink"/>
                </a:solidFill>
              </a:rPr>
              <a:t>) </a:t>
            </a:r>
            <a:r>
              <a:rPr lang="en-US" dirty="0" err="1" smtClean="0">
                <a:solidFill>
                  <a:schemeClr val="hlink"/>
                </a:solidFill>
              </a:rPr>
              <a:t>dari</a:t>
            </a:r>
            <a:r>
              <a:rPr lang="en-US" dirty="0" smtClean="0">
                <a:solidFill>
                  <a:schemeClr val="hlink"/>
                </a:solidFill>
              </a:rPr>
              <a:t> atom </a:t>
            </a:r>
            <a:r>
              <a:rPr lang="en-US" dirty="0" err="1" smtClean="0">
                <a:solidFill>
                  <a:schemeClr val="hlink"/>
                </a:solidFill>
              </a:rPr>
              <a:t>pusat</a:t>
            </a:r>
            <a:r>
              <a:rPr lang="en-US" dirty="0" smtClean="0">
                <a:solidFill>
                  <a:schemeClr val="hlink"/>
                </a:solidFill>
              </a:rPr>
              <a:t>.</a:t>
            </a:r>
          </a:p>
          <a:p>
            <a:pPr marL="457200" indent="-457200" algn="just" eaLnBrk="1" hangingPunct="1">
              <a:lnSpc>
                <a:spcPct val="80000"/>
              </a:lnSpc>
              <a:buSzTx/>
              <a:buFont typeface="Wingdings" pitchFamily="2" charset="2"/>
              <a:buAutoNum type="arabicPeriod"/>
            </a:pPr>
            <a:endParaRPr lang="en-US" dirty="0" smtClean="0">
              <a:solidFill>
                <a:schemeClr val="hlink"/>
              </a:solidFill>
            </a:endParaRPr>
          </a:p>
          <a:p>
            <a:pPr marL="457200" indent="-457200" algn="just" eaLnBrk="1" hangingPunct="1">
              <a:lnSpc>
                <a:spcPct val="80000"/>
              </a:lnSpc>
              <a:buSzTx/>
              <a:buFont typeface="Wingdings" pitchFamily="2" charset="2"/>
              <a:buAutoNum type="arabicPeriod"/>
            </a:pPr>
            <a:r>
              <a:rPr lang="en-US" dirty="0" err="1" smtClean="0">
                <a:solidFill>
                  <a:schemeClr val="hlink"/>
                </a:solidFill>
              </a:rPr>
              <a:t>Tambahkan</a:t>
            </a:r>
            <a:r>
              <a:rPr lang="en-US" dirty="0" smtClean="0">
                <a:solidFill>
                  <a:schemeClr val="hlink"/>
                </a:solidFill>
              </a:rPr>
              <a:t> </a:t>
            </a:r>
            <a:r>
              <a:rPr lang="en-US" dirty="0" err="1" smtClean="0">
                <a:solidFill>
                  <a:schemeClr val="hlink"/>
                </a:solidFill>
              </a:rPr>
              <a:t>dengan</a:t>
            </a:r>
            <a:r>
              <a:rPr lang="en-US" dirty="0" smtClean="0">
                <a:solidFill>
                  <a:schemeClr val="hlink"/>
                </a:solidFill>
              </a:rPr>
              <a:t> </a:t>
            </a:r>
            <a:r>
              <a:rPr lang="en-US" dirty="0" err="1" smtClean="0">
                <a:solidFill>
                  <a:schemeClr val="hlink"/>
                </a:solidFill>
              </a:rPr>
              <a:t>besarnya</a:t>
            </a:r>
            <a:r>
              <a:rPr lang="en-US" dirty="0" smtClean="0">
                <a:solidFill>
                  <a:schemeClr val="hlink"/>
                </a:solidFill>
              </a:rPr>
              <a:t> </a:t>
            </a:r>
            <a:r>
              <a:rPr lang="en-US" dirty="0" err="1" smtClean="0">
                <a:solidFill>
                  <a:schemeClr val="hlink"/>
                </a:solidFill>
              </a:rPr>
              <a:t>muatan</a:t>
            </a:r>
            <a:r>
              <a:rPr lang="en-US" dirty="0" smtClean="0">
                <a:solidFill>
                  <a:schemeClr val="hlink"/>
                </a:solidFill>
              </a:rPr>
              <a:t> </a:t>
            </a:r>
            <a:r>
              <a:rPr lang="en-US" dirty="0" err="1" smtClean="0">
                <a:solidFill>
                  <a:schemeClr val="hlink"/>
                </a:solidFill>
              </a:rPr>
              <a:t>jika</a:t>
            </a:r>
            <a:r>
              <a:rPr lang="en-US" dirty="0" smtClean="0">
                <a:solidFill>
                  <a:schemeClr val="hlink"/>
                </a:solidFill>
              </a:rPr>
              <a:t> </a:t>
            </a:r>
            <a:r>
              <a:rPr lang="en-US" dirty="0" err="1" smtClean="0">
                <a:solidFill>
                  <a:schemeClr val="hlink"/>
                </a:solidFill>
              </a:rPr>
              <a:t>spesi</a:t>
            </a:r>
            <a:r>
              <a:rPr lang="en-US" dirty="0" smtClean="0">
                <a:solidFill>
                  <a:schemeClr val="hlink"/>
                </a:solidFill>
              </a:rPr>
              <a:t> </a:t>
            </a:r>
            <a:r>
              <a:rPr lang="en-US" dirty="0" err="1" smtClean="0">
                <a:solidFill>
                  <a:schemeClr val="hlink"/>
                </a:solidFill>
              </a:rPr>
              <a:t>bermuatan</a:t>
            </a:r>
            <a:r>
              <a:rPr lang="en-US" dirty="0" smtClean="0">
                <a:solidFill>
                  <a:schemeClr val="hlink"/>
                </a:solidFill>
              </a:rPr>
              <a:t> </a:t>
            </a:r>
            <a:r>
              <a:rPr lang="en-US" dirty="0" err="1" smtClean="0">
                <a:solidFill>
                  <a:schemeClr val="hlink"/>
                </a:solidFill>
              </a:rPr>
              <a:t>negatif</a:t>
            </a:r>
            <a:r>
              <a:rPr lang="en-US" dirty="0" smtClean="0">
                <a:solidFill>
                  <a:schemeClr val="hlink"/>
                </a:solidFill>
              </a:rPr>
              <a:t> </a:t>
            </a:r>
            <a:r>
              <a:rPr lang="en-US" dirty="0" err="1" smtClean="0">
                <a:solidFill>
                  <a:schemeClr val="hlink"/>
                </a:solidFill>
              </a:rPr>
              <a:t>dan</a:t>
            </a:r>
            <a:r>
              <a:rPr lang="en-US" dirty="0" smtClean="0">
                <a:solidFill>
                  <a:schemeClr val="hlink"/>
                </a:solidFill>
              </a:rPr>
              <a:t> </a:t>
            </a:r>
            <a:r>
              <a:rPr lang="en-US" dirty="0" err="1" smtClean="0">
                <a:solidFill>
                  <a:schemeClr val="hlink"/>
                </a:solidFill>
              </a:rPr>
              <a:t>kurangi</a:t>
            </a:r>
            <a:r>
              <a:rPr lang="en-US" dirty="0" smtClean="0">
                <a:solidFill>
                  <a:schemeClr val="hlink"/>
                </a:solidFill>
              </a:rPr>
              <a:t> </a:t>
            </a:r>
            <a:r>
              <a:rPr lang="en-US" dirty="0" err="1" smtClean="0">
                <a:solidFill>
                  <a:schemeClr val="hlink"/>
                </a:solidFill>
              </a:rPr>
              <a:t>dengan</a:t>
            </a:r>
            <a:r>
              <a:rPr lang="en-US" dirty="0" smtClean="0">
                <a:solidFill>
                  <a:schemeClr val="hlink"/>
                </a:solidFill>
              </a:rPr>
              <a:t> </a:t>
            </a:r>
            <a:r>
              <a:rPr lang="en-US" dirty="0" err="1" smtClean="0">
                <a:solidFill>
                  <a:schemeClr val="hlink"/>
                </a:solidFill>
              </a:rPr>
              <a:t>besarnya</a:t>
            </a:r>
            <a:r>
              <a:rPr lang="en-US" dirty="0" smtClean="0">
                <a:solidFill>
                  <a:schemeClr val="hlink"/>
                </a:solidFill>
              </a:rPr>
              <a:t> </a:t>
            </a:r>
            <a:r>
              <a:rPr lang="en-US" dirty="0" err="1" smtClean="0">
                <a:solidFill>
                  <a:schemeClr val="hlink"/>
                </a:solidFill>
              </a:rPr>
              <a:t>muatan</a:t>
            </a:r>
            <a:r>
              <a:rPr lang="en-US" dirty="0" smtClean="0">
                <a:solidFill>
                  <a:schemeClr val="hlink"/>
                </a:solidFill>
              </a:rPr>
              <a:t> </a:t>
            </a:r>
            <a:r>
              <a:rPr lang="en-US" dirty="0" err="1" smtClean="0">
                <a:solidFill>
                  <a:schemeClr val="hlink"/>
                </a:solidFill>
              </a:rPr>
              <a:t>jika</a:t>
            </a:r>
            <a:r>
              <a:rPr lang="en-US" dirty="0" smtClean="0">
                <a:solidFill>
                  <a:schemeClr val="hlink"/>
                </a:solidFill>
              </a:rPr>
              <a:t> </a:t>
            </a:r>
            <a:r>
              <a:rPr lang="en-US" dirty="0" err="1" smtClean="0">
                <a:solidFill>
                  <a:schemeClr val="hlink"/>
                </a:solidFill>
              </a:rPr>
              <a:t>spesi</a:t>
            </a:r>
            <a:r>
              <a:rPr lang="en-US" dirty="0" smtClean="0">
                <a:solidFill>
                  <a:schemeClr val="hlink"/>
                </a:solidFill>
              </a:rPr>
              <a:t> </a:t>
            </a:r>
            <a:r>
              <a:rPr lang="en-US" dirty="0" err="1" smtClean="0">
                <a:solidFill>
                  <a:schemeClr val="hlink"/>
                </a:solidFill>
              </a:rPr>
              <a:t>bermuatan</a:t>
            </a:r>
            <a:r>
              <a:rPr lang="en-US" dirty="0" smtClean="0">
                <a:solidFill>
                  <a:schemeClr val="hlink"/>
                </a:solidFill>
              </a:rPr>
              <a:t> </a:t>
            </a:r>
            <a:r>
              <a:rPr lang="en-US" dirty="0" err="1" smtClean="0">
                <a:solidFill>
                  <a:schemeClr val="hlink"/>
                </a:solidFill>
              </a:rPr>
              <a:t>positip</a:t>
            </a:r>
            <a:r>
              <a:rPr lang="en-US" dirty="0" smtClean="0">
                <a:solidFill>
                  <a:schemeClr val="hlink"/>
                </a:solidFill>
              </a:rPr>
              <a:t>.</a:t>
            </a:r>
          </a:p>
          <a:p>
            <a:pPr marL="457200" indent="-457200" algn="just" eaLnBrk="1" hangingPunct="1">
              <a:lnSpc>
                <a:spcPct val="80000"/>
              </a:lnSpc>
              <a:buSzTx/>
              <a:buFont typeface="Wingdings" pitchFamily="2" charset="2"/>
              <a:buAutoNum type="arabicPeriod"/>
            </a:pPr>
            <a:endParaRPr lang="en-US" dirty="0" smtClean="0">
              <a:solidFill>
                <a:schemeClr val="hlink"/>
              </a:solidFill>
            </a:endParaRPr>
          </a:p>
          <a:p>
            <a:pPr marL="457200" indent="-457200" algn="just" eaLnBrk="1" hangingPunct="1">
              <a:lnSpc>
                <a:spcPct val="80000"/>
              </a:lnSpc>
              <a:buSzTx/>
              <a:buFont typeface="Wingdings" pitchFamily="2" charset="2"/>
              <a:buAutoNum type="arabicPeriod"/>
            </a:pPr>
            <a:r>
              <a:rPr lang="en-US" dirty="0" err="1" smtClean="0">
                <a:solidFill>
                  <a:schemeClr val="hlink"/>
                </a:solidFill>
              </a:rPr>
              <a:t>Tambahkan</a:t>
            </a:r>
            <a:r>
              <a:rPr lang="en-US" dirty="0" smtClean="0">
                <a:solidFill>
                  <a:schemeClr val="hlink"/>
                </a:solidFill>
              </a:rPr>
              <a:t> </a:t>
            </a:r>
            <a:r>
              <a:rPr lang="en-US" dirty="0" err="1" smtClean="0">
                <a:solidFill>
                  <a:schemeClr val="hlink"/>
                </a:solidFill>
              </a:rPr>
              <a:t>dengan</a:t>
            </a:r>
            <a:r>
              <a:rPr lang="en-US" dirty="0" smtClean="0">
                <a:solidFill>
                  <a:schemeClr val="hlink"/>
                </a:solidFill>
              </a:rPr>
              <a:t> </a:t>
            </a:r>
            <a:r>
              <a:rPr lang="en-US" dirty="0" err="1" smtClean="0">
                <a:solidFill>
                  <a:schemeClr val="hlink"/>
                </a:solidFill>
              </a:rPr>
              <a:t>jumlah</a:t>
            </a:r>
            <a:r>
              <a:rPr lang="en-US" dirty="0" smtClean="0">
                <a:solidFill>
                  <a:schemeClr val="hlink"/>
                </a:solidFill>
              </a:rPr>
              <a:t> atom yang </a:t>
            </a:r>
            <a:r>
              <a:rPr lang="en-US" dirty="0" err="1" smtClean="0">
                <a:solidFill>
                  <a:schemeClr val="hlink"/>
                </a:solidFill>
              </a:rPr>
              <a:t>terikat</a:t>
            </a:r>
            <a:r>
              <a:rPr lang="en-US" dirty="0" smtClean="0">
                <a:solidFill>
                  <a:schemeClr val="hlink"/>
                </a:solidFill>
              </a:rPr>
              <a:t>.</a:t>
            </a:r>
          </a:p>
          <a:p>
            <a:pPr marL="457200" indent="-457200" algn="just" eaLnBrk="1" hangingPunct="1">
              <a:lnSpc>
                <a:spcPct val="80000"/>
              </a:lnSpc>
              <a:buSzTx/>
              <a:buFont typeface="Wingdings" pitchFamily="2" charset="2"/>
              <a:buAutoNum type="arabicPeriod"/>
            </a:pPr>
            <a:endParaRPr lang="en-US" dirty="0" smtClean="0">
              <a:solidFill>
                <a:schemeClr val="hlink"/>
              </a:solidFill>
            </a:endParaRPr>
          </a:p>
          <a:p>
            <a:pPr marL="457200" indent="-457200" algn="just" eaLnBrk="1" hangingPunct="1">
              <a:lnSpc>
                <a:spcPct val="80000"/>
              </a:lnSpc>
              <a:buSzTx/>
              <a:buFont typeface="Wingdings" pitchFamily="2" charset="2"/>
              <a:buAutoNum type="arabicPeriod"/>
            </a:pPr>
            <a:r>
              <a:rPr lang="en-US" dirty="0" err="1" smtClean="0">
                <a:solidFill>
                  <a:schemeClr val="hlink"/>
                </a:solidFill>
              </a:rPr>
              <a:t>Bagi</a:t>
            </a:r>
            <a:r>
              <a:rPr lang="en-US" dirty="0" smtClean="0">
                <a:solidFill>
                  <a:schemeClr val="hlink"/>
                </a:solidFill>
              </a:rPr>
              <a:t> </a:t>
            </a:r>
            <a:r>
              <a:rPr lang="en-US" dirty="0" err="1" smtClean="0">
                <a:solidFill>
                  <a:schemeClr val="hlink"/>
                </a:solidFill>
              </a:rPr>
              <a:t>dengan</a:t>
            </a:r>
            <a:r>
              <a:rPr lang="en-US" dirty="0" smtClean="0">
                <a:solidFill>
                  <a:schemeClr val="hlink"/>
                </a:solidFill>
              </a:rPr>
              <a:t> </a:t>
            </a:r>
            <a:r>
              <a:rPr lang="en-US" dirty="0" err="1" smtClean="0">
                <a:solidFill>
                  <a:schemeClr val="hlink"/>
                </a:solidFill>
              </a:rPr>
              <a:t>dua</a:t>
            </a:r>
            <a:r>
              <a:rPr lang="en-US" dirty="0" smtClean="0">
                <a:solidFill>
                  <a:schemeClr val="hlink"/>
                </a:solidFill>
              </a:rPr>
              <a:t>; </a:t>
            </a:r>
            <a:r>
              <a:rPr lang="en-US" dirty="0" err="1" smtClean="0">
                <a:solidFill>
                  <a:schemeClr val="hlink"/>
                </a:solidFill>
              </a:rPr>
              <a:t>menghasilkan</a:t>
            </a:r>
            <a:r>
              <a:rPr lang="en-US" dirty="0" smtClean="0">
                <a:solidFill>
                  <a:schemeClr val="hlink"/>
                </a:solidFill>
              </a:rPr>
              <a:t> </a:t>
            </a:r>
            <a:r>
              <a:rPr lang="en-US" dirty="0" err="1" smtClean="0">
                <a:solidFill>
                  <a:schemeClr val="hlink"/>
                </a:solidFill>
              </a:rPr>
              <a:t>jumlah</a:t>
            </a:r>
            <a:r>
              <a:rPr lang="en-US" dirty="0" smtClean="0">
                <a:solidFill>
                  <a:schemeClr val="hlink"/>
                </a:solidFill>
              </a:rPr>
              <a:t> </a:t>
            </a:r>
            <a:r>
              <a:rPr lang="en-US" dirty="0" err="1" smtClean="0">
                <a:solidFill>
                  <a:schemeClr val="hlink"/>
                </a:solidFill>
              </a:rPr>
              <a:t>pasangan</a:t>
            </a:r>
            <a:r>
              <a:rPr lang="en-US" dirty="0" smtClean="0">
                <a:solidFill>
                  <a:schemeClr val="hlink"/>
                </a:solidFill>
              </a:rPr>
              <a:t> </a:t>
            </a:r>
            <a:r>
              <a:rPr lang="en-US" dirty="0" err="1" smtClean="0">
                <a:solidFill>
                  <a:schemeClr val="hlink"/>
                </a:solidFill>
              </a:rPr>
              <a:t>elektron</a:t>
            </a:r>
            <a:r>
              <a:rPr lang="en-US" dirty="0" smtClean="0">
                <a:solidFill>
                  <a:schemeClr val="hlink"/>
                </a:solidFill>
              </a:rPr>
              <a:t>.</a:t>
            </a:r>
          </a:p>
        </p:txBody>
      </p:sp>
      <p:sp>
        <p:nvSpPr>
          <p:cNvPr id="72708" name="AutoShape 5">
            <a:hlinkClick r:id="" action="ppaction://hlinkshowjump?jump=nextslide" highlightClick="1"/>
          </p:cNvPr>
          <p:cNvSpPr>
            <a:spLocks noChangeArrowheads="1"/>
          </p:cNvSpPr>
          <p:nvPr/>
        </p:nvSpPr>
        <p:spPr bwMode="auto">
          <a:xfrm>
            <a:off x="7620000" y="6477000"/>
            <a:ext cx="609600" cy="304800"/>
          </a:xfrm>
          <a:prstGeom prst="actionButtonForwardNext">
            <a:avLst/>
          </a:prstGeom>
          <a:solidFill>
            <a:srgbClr val="00FF00"/>
          </a:solidFill>
          <a:ln w="9525">
            <a:noFill/>
            <a:miter lim="800000"/>
            <a:headEnd/>
            <a:tailEnd/>
          </a:ln>
        </p:spPr>
        <p:txBody>
          <a:bodyPr wrap="none" anchor="ctr"/>
          <a:lstStyle/>
          <a:p>
            <a:endParaRPr lang="id-ID"/>
          </a:p>
        </p:txBody>
      </p:sp>
      <p:sp>
        <p:nvSpPr>
          <p:cNvPr id="72709" name="AutoShape 6">
            <a:hlinkClick r:id="" action="ppaction://hlinkshowjump?jump=previousslide" highlightClick="1"/>
          </p:cNvPr>
          <p:cNvSpPr>
            <a:spLocks noChangeArrowheads="1"/>
          </p:cNvSpPr>
          <p:nvPr/>
        </p:nvSpPr>
        <p:spPr bwMode="auto">
          <a:xfrm>
            <a:off x="6934200" y="6477000"/>
            <a:ext cx="609600" cy="304800"/>
          </a:xfrm>
          <a:prstGeom prst="actionButtonBackPrevious">
            <a:avLst/>
          </a:prstGeom>
          <a:solidFill>
            <a:srgbClr val="00FF00"/>
          </a:solidFill>
          <a:ln w="9525">
            <a:noFill/>
            <a:miter lim="800000"/>
            <a:headEnd/>
            <a:tailEnd/>
          </a:ln>
        </p:spPr>
        <p:txBody>
          <a:bodyPr wrap="none" anchor="ctr"/>
          <a:lstStyle/>
          <a:p>
            <a:endParaRPr lang="id-ID"/>
          </a:p>
        </p:txBody>
      </p:sp>
      <p:sp>
        <p:nvSpPr>
          <p:cNvPr id="72710" name="AutoShape 7">
            <a:hlinkClick r:id="" action="ppaction://noaction" highlightClick="1"/>
          </p:cNvPr>
          <p:cNvSpPr>
            <a:spLocks noChangeArrowheads="1"/>
          </p:cNvSpPr>
          <p:nvPr/>
        </p:nvSpPr>
        <p:spPr bwMode="auto">
          <a:xfrm>
            <a:off x="8305800" y="6477000"/>
            <a:ext cx="762000" cy="304800"/>
          </a:xfrm>
          <a:prstGeom prst="actionButtonBlank">
            <a:avLst/>
          </a:prstGeom>
          <a:solidFill>
            <a:srgbClr val="FFCC00"/>
          </a:solidFill>
          <a:ln w="28575">
            <a:noFill/>
            <a:miter lim="800000"/>
            <a:headEnd/>
            <a:tailEnd/>
          </a:ln>
        </p:spPr>
        <p:txBody>
          <a:bodyPr wrap="none" anchor="ctr"/>
          <a:lstStyle/>
          <a:p>
            <a:pPr algn="ctr"/>
            <a:r>
              <a:rPr lang="en-US">
                <a:hlinkClick r:id="rId2" action="ppaction://hlinksldjump"/>
              </a:rPr>
              <a:t>menu</a:t>
            </a:r>
            <a:endParaRPr lang="en-US"/>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idx="4294967295"/>
          </p:nvPr>
        </p:nvSpPr>
        <p:spPr>
          <a:xfrm>
            <a:off x="1000100" y="285728"/>
            <a:ext cx="6858000" cy="914400"/>
          </a:xfrm>
        </p:spPr>
        <p:txBody>
          <a:bodyPr lIns="0" rIns="0" bIns="0" anchor="b"/>
          <a:lstStyle/>
          <a:p>
            <a:pPr eaLnBrk="1" hangingPunct="1"/>
            <a:r>
              <a:rPr lang="en-US" sz="2400" dirty="0" err="1" smtClean="0">
                <a:solidFill>
                  <a:srgbClr val="0000FF"/>
                </a:solidFill>
                <a:latin typeface="Arial" charset="0"/>
              </a:rPr>
              <a:t>Langkah-langkah</a:t>
            </a:r>
            <a:r>
              <a:rPr lang="en-US" sz="2400" dirty="0" smtClean="0">
                <a:solidFill>
                  <a:srgbClr val="0000FF"/>
                </a:solidFill>
              </a:rPr>
              <a:t> </a:t>
            </a:r>
            <a:r>
              <a:rPr lang="en-US" sz="2400" dirty="0" err="1" smtClean="0">
                <a:solidFill>
                  <a:srgbClr val="0000FF"/>
                </a:solidFill>
                <a:latin typeface="Arial" charset="0"/>
              </a:rPr>
              <a:t>cara</a:t>
            </a:r>
            <a:r>
              <a:rPr lang="en-US" sz="2400" dirty="0" smtClean="0">
                <a:solidFill>
                  <a:srgbClr val="0000FF"/>
                </a:solidFill>
              </a:rPr>
              <a:t> </a:t>
            </a:r>
            <a:r>
              <a:rPr lang="en-US" sz="2400" dirty="0" err="1" smtClean="0">
                <a:solidFill>
                  <a:srgbClr val="0000FF"/>
                </a:solidFill>
                <a:latin typeface="Arial" charset="0"/>
              </a:rPr>
              <a:t>meramal</a:t>
            </a:r>
            <a:r>
              <a:rPr lang="en-US" sz="2400" dirty="0" smtClean="0">
                <a:solidFill>
                  <a:srgbClr val="0000FF"/>
                </a:solidFill>
              </a:rPr>
              <a:t> </a:t>
            </a:r>
            <a:r>
              <a:rPr lang="en-US" sz="2400" dirty="0" err="1" smtClean="0">
                <a:solidFill>
                  <a:srgbClr val="0000FF"/>
                </a:solidFill>
                <a:latin typeface="Arial" charset="0"/>
              </a:rPr>
              <a:t>bentuk</a:t>
            </a:r>
            <a:r>
              <a:rPr lang="en-US" sz="2400" dirty="0" smtClean="0">
                <a:solidFill>
                  <a:srgbClr val="0000FF"/>
                </a:solidFill>
              </a:rPr>
              <a:t> </a:t>
            </a:r>
            <a:r>
              <a:rPr lang="en-US" sz="2400" dirty="0" err="1" smtClean="0">
                <a:solidFill>
                  <a:srgbClr val="0000FF"/>
                </a:solidFill>
                <a:latin typeface="Arial" charset="0"/>
              </a:rPr>
              <a:t>molekul</a:t>
            </a:r>
            <a:r>
              <a:rPr lang="en-US" sz="2400" dirty="0" smtClean="0">
                <a:solidFill>
                  <a:srgbClr val="0000FF"/>
                </a:solidFill>
              </a:rPr>
              <a:t> </a:t>
            </a:r>
            <a:r>
              <a:rPr lang="en-US" sz="2400" dirty="0" err="1" smtClean="0">
                <a:solidFill>
                  <a:srgbClr val="0000FF"/>
                </a:solidFill>
                <a:latin typeface="Arial" charset="0"/>
              </a:rPr>
              <a:t>sebagai</a:t>
            </a:r>
            <a:r>
              <a:rPr lang="en-US" sz="2400" dirty="0" smtClean="0">
                <a:solidFill>
                  <a:srgbClr val="0000FF"/>
                </a:solidFill>
              </a:rPr>
              <a:t> </a:t>
            </a:r>
            <a:r>
              <a:rPr lang="en-US" sz="2400" dirty="0" err="1" smtClean="0">
                <a:solidFill>
                  <a:srgbClr val="0000FF"/>
                </a:solidFill>
                <a:latin typeface="Arial" charset="0"/>
              </a:rPr>
              <a:t>berikut</a:t>
            </a:r>
            <a:r>
              <a:rPr lang="en-US" sz="2400" dirty="0" smtClean="0">
                <a:solidFill>
                  <a:srgbClr val="0000FF"/>
                </a:solidFill>
              </a:rPr>
              <a:t>:</a:t>
            </a:r>
          </a:p>
        </p:txBody>
      </p:sp>
      <p:sp>
        <p:nvSpPr>
          <p:cNvPr id="73731" name="Content Placeholder 2"/>
          <p:cNvSpPr>
            <a:spLocks noGrp="1"/>
          </p:cNvSpPr>
          <p:nvPr>
            <p:ph idx="4294967295"/>
          </p:nvPr>
        </p:nvSpPr>
        <p:spPr>
          <a:xfrm>
            <a:off x="857224" y="1857364"/>
            <a:ext cx="7315200" cy="4038600"/>
          </a:xfrm>
        </p:spPr>
        <p:txBody>
          <a:bodyPr/>
          <a:lstStyle/>
          <a:p>
            <a:pPr marL="457200" indent="-457200" algn="just" eaLnBrk="1" hangingPunct="1">
              <a:lnSpc>
                <a:spcPct val="80000"/>
              </a:lnSpc>
              <a:buSzTx/>
              <a:buFontTx/>
              <a:buAutoNum type="arabicPeriod" startAt="5"/>
            </a:pPr>
            <a:r>
              <a:rPr lang="en-US" sz="2200" dirty="0" err="1" smtClean="0">
                <a:solidFill>
                  <a:srgbClr val="993366"/>
                </a:solidFill>
              </a:rPr>
              <a:t>Tempatkan</a:t>
            </a:r>
            <a:r>
              <a:rPr lang="en-US" sz="2200" dirty="0" smtClean="0">
                <a:solidFill>
                  <a:srgbClr val="993366"/>
                </a:solidFill>
              </a:rPr>
              <a:t> </a:t>
            </a:r>
            <a:r>
              <a:rPr lang="en-US" sz="2200" dirty="0" err="1" smtClean="0">
                <a:solidFill>
                  <a:srgbClr val="993366"/>
                </a:solidFill>
              </a:rPr>
              <a:t>pasangan</a:t>
            </a:r>
            <a:r>
              <a:rPr lang="en-US" sz="2200" dirty="0" smtClean="0">
                <a:solidFill>
                  <a:srgbClr val="993366"/>
                </a:solidFill>
              </a:rPr>
              <a:t> </a:t>
            </a:r>
            <a:r>
              <a:rPr lang="en-US" sz="2200" dirty="0" err="1" smtClean="0">
                <a:solidFill>
                  <a:srgbClr val="993366"/>
                </a:solidFill>
              </a:rPr>
              <a:t>elektron</a:t>
            </a:r>
            <a:r>
              <a:rPr lang="en-US" sz="2200" dirty="0" smtClean="0">
                <a:solidFill>
                  <a:srgbClr val="993366"/>
                </a:solidFill>
              </a:rPr>
              <a:t> </a:t>
            </a:r>
            <a:r>
              <a:rPr lang="en-US" sz="2200" dirty="0" err="1" smtClean="0">
                <a:solidFill>
                  <a:srgbClr val="993366"/>
                </a:solidFill>
              </a:rPr>
              <a:t>sehingga</a:t>
            </a:r>
            <a:r>
              <a:rPr lang="en-US" sz="2200" dirty="0" smtClean="0">
                <a:solidFill>
                  <a:srgbClr val="993366"/>
                </a:solidFill>
              </a:rPr>
              <a:t> </a:t>
            </a:r>
            <a:r>
              <a:rPr lang="en-US" sz="2200" dirty="0" err="1" smtClean="0">
                <a:solidFill>
                  <a:srgbClr val="993366"/>
                </a:solidFill>
              </a:rPr>
              <a:t>mengelilingi</a:t>
            </a:r>
            <a:r>
              <a:rPr lang="en-US" sz="2200" dirty="0" smtClean="0">
                <a:solidFill>
                  <a:srgbClr val="993366"/>
                </a:solidFill>
              </a:rPr>
              <a:t> atom </a:t>
            </a:r>
            <a:r>
              <a:rPr lang="en-US" sz="2200" dirty="0" err="1" smtClean="0">
                <a:solidFill>
                  <a:srgbClr val="993366"/>
                </a:solidFill>
              </a:rPr>
              <a:t>pusat</a:t>
            </a:r>
            <a:r>
              <a:rPr lang="en-US" sz="2200" dirty="0" smtClean="0">
                <a:solidFill>
                  <a:srgbClr val="993366"/>
                </a:solidFill>
              </a:rPr>
              <a:t>.</a:t>
            </a:r>
          </a:p>
          <a:p>
            <a:pPr marL="457200" indent="-457200" algn="just" eaLnBrk="1" hangingPunct="1">
              <a:lnSpc>
                <a:spcPct val="80000"/>
              </a:lnSpc>
              <a:buSzTx/>
              <a:buFontTx/>
              <a:buAutoNum type="arabicPeriod" startAt="5"/>
            </a:pPr>
            <a:endParaRPr lang="en-US" sz="2200" dirty="0" smtClean="0">
              <a:solidFill>
                <a:srgbClr val="993366"/>
              </a:solidFill>
            </a:endParaRPr>
          </a:p>
          <a:p>
            <a:pPr marL="457200" indent="-457200" algn="just" eaLnBrk="1" hangingPunct="1">
              <a:lnSpc>
                <a:spcPct val="80000"/>
              </a:lnSpc>
              <a:buSzTx/>
              <a:buFontTx/>
              <a:buAutoNum type="arabicPeriod" startAt="5"/>
            </a:pPr>
            <a:r>
              <a:rPr lang="en-US" sz="2200" dirty="0" err="1" smtClean="0">
                <a:solidFill>
                  <a:srgbClr val="993366"/>
                </a:solidFill>
              </a:rPr>
              <a:t>Jumlah</a:t>
            </a:r>
            <a:r>
              <a:rPr lang="en-US" sz="2200" dirty="0" smtClean="0">
                <a:solidFill>
                  <a:srgbClr val="993366"/>
                </a:solidFill>
              </a:rPr>
              <a:t> </a:t>
            </a:r>
            <a:r>
              <a:rPr lang="en-US" sz="2200" dirty="0" err="1" smtClean="0">
                <a:solidFill>
                  <a:srgbClr val="993366"/>
                </a:solidFill>
              </a:rPr>
              <a:t>pasangan</a:t>
            </a:r>
            <a:r>
              <a:rPr lang="en-US" sz="2200" dirty="0" smtClean="0">
                <a:solidFill>
                  <a:srgbClr val="993366"/>
                </a:solidFill>
              </a:rPr>
              <a:t> </a:t>
            </a:r>
            <a:r>
              <a:rPr lang="en-US" sz="2200" dirty="0" err="1" smtClean="0">
                <a:solidFill>
                  <a:srgbClr val="993366"/>
                </a:solidFill>
              </a:rPr>
              <a:t>elektron</a:t>
            </a:r>
            <a:r>
              <a:rPr lang="en-US" sz="2200" dirty="0" smtClean="0">
                <a:solidFill>
                  <a:srgbClr val="993366"/>
                </a:solidFill>
              </a:rPr>
              <a:t> (d) </a:t>
            </a:r>
            <a:r>
              <a:rPr lang="en-US" sz="2200" dirty="0" err="1" smtClean="0">
                <a:solidFill>
                  <a:srgbClr val="993366"/>
                </a:solidFill>
              </a:rPr>
              <a:t>dikurangi</a:t>
            </a:r>
            <a:r>
              <a:rPr lang="en-US" sz="2200" dirty="0" smtClean="0">
                <a:solidFill>
                  <a:srgbClr val="993366"/>
                </a:solidFill>
              </a:rPr>
              <a:t> </a:t>
            </a:r>
            <a:r>
              <a:rPr lang="en-US" sz="2200" dirty="0" err="1" smtClean="0">
                <a:solidFill>
                  <a:srgbClr val="993366"/>
                </a:solidFill>
              </a:rPr>
              <a:t>jumlah</a:t>
            </a:r>
            <a:r>
              <a:rPr lang="en-US" sz="2200" dirty="0" smtClean="0">
                <a:solidFill>
                  <a:srgbClr val="993366"/>
                </a:solidFill>
              </a:rPr>
              <a:t> atom yang </a:t>
            </a:r>
            <a:r>
              <a:rPr lang="en-US" sz="2200" dirty="0" err="1" smtClean="0">
                <a:solidFill>
                  <a:srgbClr val="993366"/>
                </a:solidFill>
              </a:rPr>
              <a:t>terikat</a:t>
            </a:r>
            <a:r>
              <a:rPr lang="en-US" sz="2200" dirty="0" smtClean="0">
                <a:solidFill>
                  <a:srgbClr val="993366"/>
                </a:solidFill>
              </a:rPr>
              <a:t> </a:t>
            </a:r>
            <a:r>
              <a:rPr lang="en-US" sz="2200" dirty="0" err="1" smtClean="0">
                <a:solidFill>
                  <a:srgbClr val="993366"/>
                </a:solidFill>
              </a:rPr>
              <a:t>adalah</a:t>
            </a:r>
            <a:r>
              <a:rPr lang="en-US" sz="2200" dirty="0" smtClean="0">
                <a:solidFill>
                  <a:srgbClr val="993366"/>
                </a:solidFill>
              </a:rPr>
              <a:t> </a:t>
            </a:r>
            <a:r>
              <a:rPr lang="en-US" sz="2200" dirty="0" err="1" smtClean="0">
                <a:solidFill>
                  <a:srgbClr val="993366"/>
                </a:solidFill>
              </a:rPr>
              <a:t>sama</a:t>
            </a:r>
            <a:r>
              <a:rPr lang="en-US" sz="2200" dirty="0" smtClean="0">
                <a:solidFill>
                  <a:srgbClr val="993366"/>
                </a:solidFill>
              </a:rPr>
              <a:t> </a:t>
            </a:r>
            <a:r>
              <a:rPr lang="en-US" sz="2200" dirty="0" err="1" smtClean="0">
                <a:solidFill>
                  <a:srgbClr val="993366"/>
                </a:solidFill>
              </a:rPr>
              <a:t>dengan</a:t>
            </a:r>
            <a:r>
              <a:rPr lang="en-US" sz="2200" dirty="0" smtClean="0">
                <a:solidFill>
                  <a:srgbClr val="993366"/>
                </a:solidFill>
              </a:rPr>
              <a:t> </a:t>
            </a:r>
            <a:r>
              <a:rPr lang="en-US" sz="2200" dirty="0" err="1" smtClean="0">
                <a:solidFill>
                  <a:srgbClr val="993366"/>
                </a:solidFill>
              </a:rPr>
              <a:t>pasangan</a:t>
            </a:r>
            <a:r>
              <a:rPr lang="en-US" sz="2200" dirty="0" smtClean="0">
                <a:solidFill>
                  <a:srgbClr val="993366"/>
                </a:solidFill>
              </a:rPr>
              <a:t> </a:t>
            </a:r>
            <a:r>
              <a:rPr lang="en-US" sz="2200" dirty="0" err="1" smtClean="0">
                <a:solidFill>
                  <a:srgbClr val="993366"/>
                </a:solidFill>
              </a:rPr>
              <a:t>elektron</a:t>
            </a:r>
            <a:r>
              <a:rPr lang="en-US" sz="2200" dirty="0" smtClean="0">
                <a:solidFill>
                  <a:srgbClr val="993366"/>
                </a:solidFill>
              </a:rPr>
              <a:t> </a:t>
            </a:r>
            <a:r>
              <a:rPr lang="en-US" sz="2200" dirty="0" err="1" smtClean="0">
                <a:solidFill>
                  <a:srgbClr val="993366"/>
                </a:solidFill>
              </a:rPr>
              <a:t>bebas</a:t>
            </a:r>
            <a:r>
              <a:rPr lang="en-US" sz="2200" dirty="0" smtClean="0">
                <a:solidFill>
                  <a:srgbClr val="993366"/>
                </a:solidFill>
              </a:rPr>
              <a:t>.</a:t>
            </a:r>
          </a:p>
          <a:p>
            <a:pPr marL="457200" indent="-457200" algn="just" eaLnBrk="1" hangingPunct="1">
              <a:lnSpc>
                <a:spcPct val="80000"/>
              </a:lnSpc>
              <a:buSzTx/>
              <a:buFontTx/>
              <a:buAutoNum type="arabicPeriod" startAt="5"/>
            </a:pPr>
            <a:endParaRPr lang="en-US" sz="2200" dirty="0" smtClean="0">
              <a:solidFill>
                <a:srgbClr val="993366"/>
              </a:solidFill>
            </a:endParaRPr>
          </a:p>
          <a:p>
            <a:pPr marL="457200" indent="-457200" algn="just" eaLnBrk="1" hangingPunct="1">
              <a:lnSpc>
                <a:spcPct val="80000"/>
              </a:lnSpc>
              <a:buSzTx/>
              <a:buFontTx/>
              <a:buAutoNum type="arabicPeriod" startAt="5"/>
            </a:pPr>
            <a:r>
              <a:rPr lang="en-US" sz="2200" dirty="0" err="1" smtClean="0">
                <a:solidFill>
                  <a:srgbClr val="993366"/>
                </a:solidFill>
              </a:rPr>
              <a:t>Pasangan-pasangan</a:t>
            </a:r>
            <a:r>
              <a:rPr lang="en-US" sz="2200" dirty="0" smtClean="0">
                <a:solidFill>
                  <a:srgbClr val="993366"/>
                </a:solidFill>
              </a:rPr>
              <a:t> </a:t>
            </a:r>
            <a:r>
              <a:rPr lang="en-US" sz="2200" dirty="0" err="1" smtClean="0">
                <a:solidFill>
                  <a:srgbClr val="993366"/>
                </a:solidFill>
              </a:rPr>
              <a:t>elektron</a:t>
            </a:r>
            <a:r>
              <a:rPr lang="en-US" sz="2200" dirty="0" smtClean="0">
                <a:solidFill>
                  <a:srgbClr val="993366"/>
                </a:solidFill>
              </a:rPr>
              <a:t> </a:t>
            </a:r>
            <a:r>
              <a:rPr lang="en-US" sz="2200" dirty="0" err="1" smtClean="0">
                <a:solidFill>
                  <a:srgbClr val="993366"/>
                </a:solidFill>
              </a:rPr>
              <a:t>disusun</a:t>
            </a:r>
            <a:r>
              <a:rPr lang="en-US" sz="2200" dirty="0" smtClean="0">
                <a:solidFill>
                  <a:srgbClr val="993366"/>
                </a:solidFill>
              </a:rPr>
              <a:t> </a:t>
            </a:r>
            <a:r>
              <a:rPr lang="en-US" sz="2200" dirty="0" err="1" smtClean="0">
                <a:solidFill>
                  <a:srgbClr val="993366"/>
                </a:solidFill>
              </a:rPr>
              <a:t>mengelilingi</a:t>
            </a:r>
            <a:r>
              <a:rPr lang="en-US" sz="2200" dirty="0" smtClean="0">
                <a:solidFill>
                  <a:srgbClr val="993366"/>
                </a:solidFill>
              </a:rPr>
              <a:t> atom </a:t>
            </a:r>
            <a:r>
              <a:rPr lang="en-US" sz="2200" dirty="0" err="1" smtClean="0">
                <a:solidFill>
                  <a:srgbClr val="993366"/>
                </a:solidFill>
              </a:rPr>
              <a:t>pusat</a:t>
            </a:r>
            <a:r>
              <a:rPr lang="en-US" sz="2200" dirty="0" smtClean="0">
                <a:solidFill>
                  <a:srgbClr val="993366"/>
                </a:solidFill>
              </a:rPr>
              <a:t> </a:t>
            </a:r>
            <a:r>
              <a:rPr lang="en-US" sz="2200" dirty="0" err="1" smtClean="0">
                <a:solidFill>
                  <a:srgbClr val="993366"/>
                </a:solidFill>
              </a:rPr>
              <a:t>sehingga</a:t>
            </a:r>
            <a:r>
              <a:rPr lang="en-US" sz="2200" dirty="0" smtClean="0">
                <a:solidFill>
                  <a:srgbClr val="993366"/>
                </a:solidFill>
              </a:rPr>
              <a:t> </a:t>
            </a:r>
            <a:r>
              <a:rPr lang="en-US" sz="2200" dirty="0" err="1" smtClean="0">
                <a:solidFill>
                  <a:srgbClr val="993366"/>
                </a:solidFill>
              </a:rPr>
              <a:t>tolak</a:t>
            </a:r>
            <a:r>
              <a:rPr lang="en-US" sz="2200" dirty="0" smtClean="0">
                <a:solidFill>
                  <a:srgbClr val="993366"/>
                </a:solidFill>
              </a:rPr>
              <a:t> </a:t>
            </a:r>
            <a:r>
              <a:rPr lang="en-US" sz="2200" dirty="0" err="1" smtClean="0">
                <a:solidFill>
                  <a:srgbClr val="993366"/>
                </a:solidFill>
              </a:rPr>
              <a:t>menolak</a:t>
            </a:r>
            <a:r>
              <a:rPr lang="en-US" sz="2200" dirty="0" smtClean="0">
                <a:solidFill>
                  <a:srgbClr val="993366"/>
                </a:solidFill>
              </a:rPr>
              <a:t> </a:t>
            </a:r>
            <a:r>
              <a:rPr lang="en-US" sz="2200" dirty="0" err="1" smtClean="0">
                <a:solidFill>
                  <a:srgbClr val="993366"/>
                </a:solidFill>
              </a:rPr>
              <a:t>antara</a:t>
            </a:r>
            <a:r>
              <a:rPr lang="en-US" sz="2200" dirty="0" smtClean="0">
                <a:solidFill>
                  <a:srgbClr val="993366"/>
                </a:solidFill>
              </a:rPr>
              <a:t> </a:t>
            </a:r>
            <a:r>
              <a:rPr lang="en-US" sz="2200" dirty="0" err="1" smtClean="0">
                <a:solidFill>
                  <a:srgbClr val="993366"/>
                </a:solidFill>
              </a:rPr>
              <a:t>pasangan-pasangan</a:t>
            </a:r>
            <a:r>
              <a:rPr lang="en-US" sz="2200" dirty="0" smtClean="0">
                <a:solidFill>
                  <a:srgbClr val="993366"/>
                </a:solidFill>
              </a:rPr>
              <a:t> </a:t>
            </a:r>
            <a:r>
              <a:rPr lang="en-US" sz="2200" dirty="0" err="1" smtClean="0">
                <a:solidFill>
                  <a:srgbClr val="993366"/>
                </a:solidFill>
              </a:rPr>
              <a:t>elektron</a:t>
            </a:r>
            <a:r>
              <a:rPr lang="en-US" sz="2200" dirty="0" smtClean="0">
                <a:solidFill>
                  <a:srgbClr val="993366"/>
                </a:solidFill>
              </a:rPr>
              <a:t> </a:t>
            </a:r>
            <a:r>
              <a:rPr lang="en-US" sz="2200" dirty="0" err="1" smtClean="0">
                <a:solidFill>
                  <a:srgbClr val="993366"/>
                </a:solidFill>
              </a:rPr>
              <a:t>ini</a:t>
            </a:r>
            <a:r>
              <a:rPr lang="en-US" sz="2200" dirty="0" smtClean="0">
                <a:solidFill>
                  <a:srgbClr val="993366"/>
                </a:solidFill>
              </a:rPr>
              <a:t> </a:t>
            </a:r>
            <a:r>
              <a:rPr lang="en-US" sz="2200" dirty="0" err="1" smtClean="0">
                <a:solidFill>
                  <a:srgbClr val="993366"/>
                </a:solidFill>
              </a:rPr>
              <a:t>seminimal</a:t>
            </a:r>
            <a:r>
              <a:rPr lang="en-US" sz="2200" dirty="0" smtClean="0">
                <a:solidFill>
                  <a:srgbClr val="993366"/>
                </a:solidFill>
              </a:rPr>
              <a:t> </a:t>
            </a:r>
            <a:r>
              <a:rPr lang="en-US" sz="2200" dirty="0" err="1" smtClean="0">
                <a:solidFill>
                  <a:srgbClr val="993366"/>
                </a:solidFill>
              </a:rPr>
              <a:t>mungkin</a:t>
            </a:r>
            <a:r>
              <a:rPr lang="en-US" sz="2200" dirty="0" smtClean="0">
                <a:solidFill>
                  <a:srgbClr val="993366"/>
                </a:solidFill>
              </a:rPr>
              <a:t>.</a:t>
            </a:r>
          </a:p>
        </p:txBody>
      </p:sp>
      <p:sp>
        <p:nvSpPr>
          <p:cNvPr id="73732" name="AutoShape 4">
            <a:hlinkClick r:id="" action="ppaction://hlinkshowjump?jump=nextslide" highlightClick="1"/>
          </p:cNvPr>
          <p:cNvSpPr>
            <a:spLocks noChangeArrowheads="1"/>
          </p:cNvSpPr>
          <p:nvPr/>
        </p:nvSpPr>
        <p:spPr bwMode="auto">
          <a:xfrm>
            <a:off x="7620000" y="6477000"/>
            <a:ext cx="609600" cy="304800"/>
          </a:xfrm>
          <a:prstGeom prst="actionButtonForwardNext">
            <a:avLst/>
          </a:prstGeom>
          <a:solidFill>
            <a:srgbClr val="00FF00"/>
          </a:solidFill>
          <a:ln w="9525">
            <a:noFill/>
            <a:miter lim="800000"/>
            <a:headEnd/>
            <a:tailEnd/>
          </a:ln>
        </p:spPr>
        <p:txBody>
          <a:bodyPr wrap="none" anchor="ctr"/>
          <a:lstStyle/>
          <a:p>
            <a:endParaRPr lang="id-ID"/>
          </a:p>
        </p:txBody>
      </p:sp>
      <p:sp>
        <p:nvSpPr>
          <p:cNvPr id="73733" name="AutoShape 5">
            <a:hlinkClick r:id="" action="ppaction://hlinkshowjump?jump=previousslide" highlightClick="1"/>
          </p:cNvPr>
          <p:cNvSpPr>
            <a:spLocks noChangeArrowheads="1"/>
          </p:cNvSpPr>
          <p:nvPr/>
        </p:nvSpPr>
        <p:spPr bwMode="auto">
          <a:xfrm>
            <a:off x="6934200" y="6477000"/>
            <a:ext cx="609600" cy="304800"/>
          </a:xfrm>
          <a:prstGeom prst="actionButtonBackPrevious">
            <a:avLst/>
          </a:prstGeom>
          <a:solidFill>
            <a:srgbClr val="00FF00"/>
          </a:solidFill>
          <a:ln w="9525">
            <a:noFill/>
            <a:miter lim="800000"/>
            <a:headEnd/>
            <a:tailEnd/>
          </a:ln>
        </p:spPr>
        <p:txBody>
          <a:bodyPr wrap="none" anchor="ctr"/>
          <a:lstStyle/>
          <a:p>
            <a:endParaRPr lang="id-ID"/>
          </a:p>
        </p:txBody>
      </p:sp>
      <p:sp>
        <p:nvSpPr>
          <p:cNvPr id="73734" name="AutoShape 6">
            <a:hlinkClick r:id="" action="ppaction://noaction" highlightClick="1"/>
          </p:cNvPr>
          <p:cNvSpPr>
            <a:spLocks noChangeArrowheads="1"/>
          </p:cNvSpPr>
          <p:nvPr/>
        </p:nvSpPr>
        <p:spPr bwMode="auto">
          <a:xfrm>
            <a:off x="8305800" y="6477000"/>
            <a:ext cx="762000" cy="304800"/>
          </a:xfrm>
          <a:prstGeom prst="actionButtonBlank">
            <a:avLst/>
          </a:prstGeom>
          <a:solidFill>
            <a:srgbClr val="FFCC00"/>
          </a:solidFill>
          <a:ln w="28575">
            <a:noFill/>
            <a:miter lim="800000"/>
            <a:headEnd/>
            <a:tailEnd/>
          </a:ln>
        </p:spPr>
        <p:txBody>
          <a:bodyPr wrap="none" anchor="ctr"/>
          <a:lstStyle/>
          <a:p>
            <a:pPr algn="ctr"/>
            <a:r>
              <a:rPr lang="en-US">
                <a:hlinkClick r:id="rId2" action="ppaction://hlinksldjump"/>
              </a:rPr>
              <a:t>menu</a:t>
            </a:r>
            <a:endParaRPr lang="en-US"/>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4"/>
          <p:cNvSpPr>
            <a:spLocks noGrp="1" noChangeArrowheads="1"/>
          </p:cNvSpPr>
          <p:nvPr>
            <p:ph type="title" sz="quarter"/>
          </p:nvPr>
        </p:nvSpPr>
        <p:spPr/>
        <p:txBody>
          <a:bodyPr/>
          <a:lstStyle/>
          <a:p>
            <a:pPr eaLnBrk="1" hangingPunct="1"/>
            <a:r>
              <a:rPr lang="en-US" smtClean="0">
                <a:solidFill>
                  <a:srgbClr val="9900CC"/>
                </a:solidFill>
                <a:latin typeface="Arial Black" pitchFamily="34" charset="0"/>
              </a:rPr>
              <a:t>MATERI</a:t>
            </a:r>
          </a:p>
        </p:txBody>
      </p:sp>
      <p:grpSp>
        <p:nvGrpSpPr>
          <p:cNvPr id="2" name="Group 16"/>
          <p:cNvGrpSpPr>
            <a:grpSpLocks/>
          </p:cNvGrpSpPr>
          <p:nvPr/>
        </p:nvGrpSpPr>
        <p:grpSpPr bwMode="auto">
          <a:xfrm>
            <a:off x="609600" y="1676400"/>
            <a:ext cx="8001000" cy="4286250"/>
            <a:chOff x="384" y="1056"/>
            <a:chExt cx="5040" cy="2700"/>
          </a:xfrm>
        </p:grpSpPr>
        <p:pic>
          <p:nvPicPr>
            <p:cNvPr id="31749" name="Picture 5" descr="binary"/>
            <p:cNvPicPr>
              <a:picLocks noChangeAspect="1" noChangeArrowheads="1" noCrop="1"/>
            </p:cNvPicPr>
            <p:nvPr/>
          </p:nvPicPr>
          <p:blipFill>
            <a:blip r:embed="rId3"/>
            <a:srcRect/>
            <a:stretch>
              <a:fillRect/>
            </a:stretch>
          </p:blipFill>
          <p:spPr bwMode="auto">
            <a:xfrm>
              <a:off x="432" y="2400"/>
              <a:ext cx="1800" cy="1356"/>
            </a:xfrm>
            <a:prstGeom prst="rect">
              <a:avLst/>
            </a:prstGeom>
            <a:noFill/>
            <a:ln w="9525">
              <a:noFill/>
              <a:miter lim="800000"/>
              <a:headEnd/>
              <a:tailEnd/>
            </a:ln>
          </p:spPr>
        </p:pic>
        <p:pic>
          <p:nvPicPr>
            <p:cNvPr id="31750" name="Picture 7" descr="Iclock"/>
            <p:cNvPicPr>
              <a:picLocks noChangeAspect="1" noChangeArrowheads="1" noCrop="1"/>
            </p:cNvPicPr>
            <p:nvPr/>
          </p:nvPicPr>
          <p:blipFill>
            <a:blip r:embed="rId4"/>
            <a:srcRect/>
            <a:stretch>
              <a:fillRect/>
            </a:stretch>
          </p:blipFill>
          <p:spPr bwMode="auto">
            <a:xfrm>
              <a:off x="4032" y="1056"/>
              <a:ext cx="1200" cy="901"/>
            </a:xfrm>
            <a:prstGeom prst="rect">
              <a:avLst/>
            </a:prstGeom>
            <a:noFill/>
            <a:ln w="9525">
              <a:noFill/>
              <a:miter lim="800000"/>
              <a:headEnd/>
              <a:tailEnd/>
            </a:ln>
          </p:spPr>
        </p:pic>
        <p:pic>
          <p:nvPicPr>
            <p:cNvPr id="31751" name="Picture 12" descr="air-wujud"/>
            <p:cNvPicPr>
              <a:picLocks noChangeAspect="1" noChangeArrowheads="1"/>
            </p:cNvPicPr>
            <p:nvPr/>
          </p:nvPicPr>
          <p:blipFill>
            <a:blip r:embed="rId5"/>
            <a:srcRect/>
            <a:stretch>
              <a:fillRect/>
            </a:stretch>
          </p:blipFill>
          <p:spPr bwMode="auto">
            <a:xfrm>
              <a:off x="2880" y="2640"/>
              <a:ext cx="2544" cy="1110"/>
            </a:xfrm>
            <a:prstGeom prst="rect">
              <a:avLst/>
            </a:prstGeom>
            <a:noFill/>
            <a:ln w="9525">
              <a:noFill/>
              <a:miter lim="800000"/>
              <a:headEnd/>
              <a:tailEnd/>
            </a:ln>
          </p:spPr>
        </p:pic>
        <p:pic>
          <p:nvPicPr>
            <p:cNvPr id="31752" name="Picture 14" descr="keadaan-materi"/>
            <p:cNvPicPr>
              <a:picLocks noChangeAspect="1" noChangeArrowheads="1"/>
            </p:cNvPicPr>
            <p:nvPr/>
          </p:nvPicPr>
          <p:blipFill>
            <a:blip r:embed="rId6"/>
            <a:srcRect/>
            <a:stretch>
              <a:fillRect/>
            </a:stretch>
          </p:blipFill>
          <p:spPr bwMode="auto">
            <a:xfrm>
              <a:off x="384" y="1056"/>
              <a:ext cx="2976" cy="913"/>
            </a:xfrm>
            <a:prstGeom prst="rect">
              <a:avLst/>
            </a:prstGeom>
            <a:noFill/>
            <a:ln w="9525">
              <a:noFill/>
              <a:miter lim="800000"/>
              <a:headEnd/>
              <a:tailEnd/>
            </a:ln>
          </p:spPr>
        </p:pic>
      </p:grpSp>
      <p:sp>
        <p:nvSpPr>
          <p:cNvPr id="30737" name="Text Box 17"/>
          <p:cNvSpPr txBox="1">
            <a:spLocks noChangeArrowheads="1"/>
          </p:cNvSpPr>
          <p:nvPr/>
        </p:nvSpPr>
        <p:spPr bwMode="auto">
          <a:xfrm>
            <a:off x="2209800" y="3276600"/>
            <a:ext cx="4800600" cy="457200"/>
          </a:xfrm>
          <a:prstGeom prst="rect">
            <a:avLst/>
          </a:prstGeom>
          <a:noFill/>
          <a:ln w="9525">
            <a:noFill/>
            <a:miter lim="800000"/>
            <a:headEnd/>
            <a:tailEnd/>
          </a:ln>
        </p:spPr>
        <p:txBody>
          <a:bodyPr>
            <a:spAutoFit/>
          </a:bodyPr>
          <a:lstStyle/>
          <a:p>
            <a:pPr>
              <a:spcBef>
                <a:spcPct val="50000"/>
              </a:spcBef>
            </a:pPr>
            <a:r>
              <a:rPr lang="en-US" sz="2400">
                <a:solidFill>
                  <a:srgbClr val="003399"/>
                </a:solidFill>
                <a:latin typeface="Arial Black" pitchFamily="34" charset="0"/>
              </a:rPr>
              <a:t>Bagaimana ini bisa terjadi?</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withEffect">
                                  <p:stCondLst>
                                    <p:cond delay="0"/>
                                  </p:stCondLst>
                                  <p:childTnLst>
                                    <p:set>
                                      <p:cBhvr>
                                        <p:cTn id="6" dur="1" fill="hold">
                                          <p:stCondLst>
                                            <p:cond delay="0"/>
                                          </p:stCondLst>
                                        </p:cTn>
                                        <p:tgtEl>
                                          <p:spTgt spid="30724"/>
                                        </p:tgtEl>
                                        <p:attrNameLst>
                                          <p:attrName>style.visibility</p:attrName>
                                        </p:attrNameLst>
                                      </p:cBhvr>
                                      <p:to>
                                        <p:strVal val="visible"/>
                                      </p:to>
                                    </p:set>
                                    <p:animEffect transition="in" filter="blinds(vertical)">
                                      <p:cBhvr>
                                        <p:cTn id="7" dur="500"/>
                                        <p:tgtEl>
                                          <p:spTgt spid="30724"/>
                                        </p:tgtEl>
                                      </p:cBhvr>
                                    </p:animEffect>
                                  </p:childTnLst>
                                </p:cTn>
                              </p:par>
                              <p:par>
                                <p:cTn id="8" presetID="3" presetClass="entr" presetSubtype="5"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32" fill="hold" grpId="0" nodeType="clickEffect">
                                  <p:stCondLst>
                                    <p:cond delay="0"/>
                                  </p:stCondLst>
                                  <p:childTnLst>
                                    <p:set>
                                      <p:cBhvr>
                                        <p:cTn id="14" dur="1" fill="hold">
                                          <p:stCondLst>
                                            <p:cond delay="0"/>
                                          </p:stCondLst>
                                        </p:cTn>
                                        <p:tgtEl>
                                          <p:spTgt spid="30737"/>
                                        </p:tgtEl>
                                        <p:attrNameLst>
                                          <p:attrName>style.visibility</p:attrName>
                                        </p:attrNameLst>
                                      </p:cBhvr>
                                      <p:to>
                                        <p:strVal val="visible"/>
                                      </p:to>
                                    </p:set>
                                    <p:animEffect transition="in" filter="box(out)">
                                      <p:cBhvr>
                                        <p:cTn id="15" dur="500"/>
                                        <p:tgtEl>
                                          <p:spTgt spid="307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p:bldP spid="3073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idx="4294967295"/>
          </p:nvPr>
        </p:nvSpPr>
        <p:spPr>
          <a:xfrm>
            <a:off x="1447800" y="0"/>
            <a:ext cx="7696200" cy="1009650"/>
          </a:xfrm>
        </p:spPr>
        <p:txBody>
          <a:bodyPr lIns="0" rIns="0" bIns="0" anchor="b"/>
          <a:lstStyle/>
          <a:p>
            <a:pPr algn="ctr" eaLnBrk="1" hangingPunct="1"/>
            <a:r>
              <a:rPr lang="en-US" sz="2000" dirty="0" err="1" smtClean="0"/>
              <a:t>Bentuk</a:t>
            </a:r>
            <a:r>
              <a:rPr lang="en-US" sz="2000" dirty="0" smtClean="0"/>
              <a:t> </a:t>
            </a:r>
            <a:r>
              <a:rPr lang="en-US" sz="2000" dirty="0" err="1" smtClean="0"/>
              <a:t>Molekul</a:t>
            </a:r>
            <a:r>
              <a:rPr lang="en-US" sz="2000" dirty="0" smtClean="0"/>
              <a:t> </a:t>
            </a:r>
            <a:r>
              <a:rPr lang="en-US" sz="2000" dirty="0" err="1" smtClean="0"/>
              <a:t>Menurut</a:t>
            </a:r>
            <a:r>
              <a:rPr lang="en-US" sz="2000" dirty="0" smtClean="0"/>
              <a:t> </a:t>
            </a:r>
            <a:r>
              <a:rPr lang="en-US" sz="2000" dirty="0" err="1" smtClean="0"/>
              <a:t>Susunan</a:t>
            </a:r>
            <a:r>
              <a:rPr lang="en-US" sz="2000" dirty="0" smtClean="0"/>
              <a:t> </a:t>
            </a:r>
            <a:r>
              <a:rPr lang="en-US" sz="2000" dirty="0" err="1" smtClean="0"/>
              <a:t>Pasangan</a:t>
            </a:r>
            <a:r>
              <a:rPr lang="en-US" sz="2000" dirty="0" smtClean="0"/>
              <a:t> </a:t>
            </a:r>
            <a:r>
              <a:rPr lang="en-US" sz="2000" dirty="0" err="1" smtClean="0"/>
              <a:t>Elektron</a:t>
            </a:r>
            <a:endParaRPr lang="en-US" sz="2000" dirty="0" smtClean="0"/>
          </a:p>
        </p:txBody>
      </p:sp>
      <p:graphicFrame>
        <p:nvGraphicFramePr>
          <p:cNvPr id="149507" name="Group 3"/>
          <p:cNvGraphicFramePr>
            <a:graphicFrameLocks noGrp="1"/>
          </p:cNvGraphicFramePr>
          <p:nvPr>
            <p:ph idx="4294967295"/>
          </p:nvPr>
        </p:nvGraphicFramePr>
        <p:xfrm>
          <a:off x="500034" y="1500174"/>
          <a:ext cx="8229600" cy="4038600"/>
        </p:xfrm>
        <a:graphic>
          <a:graphicData uri="http://schemas.openxmlformats.org/drawingml/2006/table">
            <a:tbl>
              <a:tblPr/>
              <a:tblGrid>
                <a:gridCol w="2286000"/>
                <a:gridCol w="3200400"/>
                <a:gridCol w="2743200"/>
              </a:tblGrid>
              <a:tr h="6159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smtClean="0">
                          <a:ln>
                            <a:noFill/>
                          </a:ln>
                          <a:solidFill>
                            <a:srgbClr val="000000"/>
                          </a:solidFill>
                          <a:effectLst/>
                          <a:latin typeface="Times New Roman" pitchFamily="18" charset="0"/>
                          <a:cs typeface="Times New Roman" pitchFamily="18" charset="0"/>
                        </a:rPr>
                        <a:t>Pasangan</a:t>
                      </a:r>
                      <a:r>
                        <a:rPr kumimoji="0" lang="en-US" sz="2000" b="1"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rgbClr val="000000"/>
                          </a:solidFill>
                          <a:effectLst/>
                          <a:latin typeface="Times New Roman" pitchFamily="18" charset="0"/>
                          <a:cs typeface="Times New Roman" pitchFamily="18" charset="0"/>
                        </a:rPr>
                        <a:t>elektron</a:t>
                      </a:r>
                      <a:endParaRPr kumimoji="0" lang="en-US" sz="2000" b="1" i="0" u="none" strike="noStrike" cap="none" normalizeH="0" baseline="0" dirty="0" smtClean="0">
                        <a:ln>
                          <a:noFill/>
                        </a:ln>
                        <a:solidFill>
                          <a:srgbClr val="000000"/>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Times New Roman" pitchFamily="18" charset="0"/>
                          <a:cs typeface="Times New Roman" pitchFamily="18" charset="0"/>
                        </a:rPr>
                        <a:t>Susunan pasangan elektron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Times New Roman" pitchFamily="18" charset="0"/>
                          <a:cs typeface="Times New Roman" pitchFamily="18" charset="0"/>
                        </a:rPr>
                        <a:t>Sudut ikatan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422650">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2</a:t>
                      </a:r>
                      <a:endParaRPr kumimoji="0" lang="en-US" sz="2400" b="1"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p>
                      <a:pPr marL="0" marR="0" lvl="0" indent="0" algn="ctr" defTabSz="914400" rtl="0" eaLnBrk="1" fontAlgn="base" latinLnBrk="0" hangingPunct="1">
                        <a:lnSpc>
                          <a:spcPct val="15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3</a:t>
                      </a:r>
                      <a:endParaRPr kumimoji="0" lang="en-US" sz="2400" b="1"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p>
                      <a:pPr marL="0" marR="0" lvl="0" indent="0" algn="ctr" defTabSz="914400" rtl="0" eaLnBrk="1" fontAlgn="base" latinLnBrk="0" hangingPunct="1">
                        <a:lnSpc>
                          <a:spcPct val="15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4</a:t>
                      </a:r>
                      <a:endParaRPr kumimoji="0" lang="en-US" sz="2400" b="1"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p>
                      <a:pPr marL="0" marR="0" lvl="0" indent="0" algn="ctr" defTabSz="914400" rtl="0" eaLnBrk="1" fontAlgn="base" latinLnBrk="0" hangingPunct="1">
                        <a:lnSpc>
                          <a:spcPct val="15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5</a:t>
                      </a:r>
                      <a:endParaRPr kumimoji="0" lang="en-US" sz="2400" b="1"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p>
                      <a:pPr marL="0" marR="0" lvl="0" indent="0" algn="ctr" defTabSz="914400" rtl="0" eaLnBrk="1" fontAlgn="base" latinLnBrk="0" hangingPunct="1">
                        <a:lnSpc>
                          <a:spcPct val="15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6</a:t>
                      </a:r>
                      <a:endParaRPr kumimoji="0" lang="en-US" sz="2400" b="1"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Linier</a:t>
                      </a:r>
                      <a:endParaRPr kumimoji="0" lang="en-US" sz="2400" b="1"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p>
                      <a:pPr marL="0" marR="0" lvl="0" indent="0" algn="just" defTabSz="914400" rtl="0" eaLnBrk="1" fontAlgn="base" latinLnBrk="0" hangingPunct="1">
                        <a:lnSpc>
                          <a:spcPct val="150000"/>
                        </a:lnSpc>
                        <a:spcBef>
                          <a:spcPct val="0"/>
                        </a:spcBef>
                        <a:spcAft>
                          <a:spcPct val="0"/>
                        </a:spcAft>
                        <a:buClrTx/>
                        <a:buSzTx/>
                        <a:buFontTx/>
                        <a:buNone/>
                        <a:tabLst/>
                      </a:pPr>
                      <a:r>
                        <a:rPr kumimoji="0" lang="en-US" sz="2400" b="1"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Segitiga</a:t>
                      </a:r>
                      <a:r>
                        <a:rPr kumimoji="0" lang="en-US"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planar</a:t>
                      </a:r>
                      <a:endParaRPr kumimoji="0" lang="en-US" sz="2400" b="1"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p>
                      <a:pPr marL="0" marR="0" lvl="0" indent="0" algn="just" defTabSz="914400" rtl="0" eaLnBrk="1" fontAlgn="base" latinLnBrk="0" hangingPunct="1">
                        <a:lnSpc>
                          <a:spcPct val="15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Tetrahedral</a:t>
                      </a:r>
                      <a:endParaRPr kumimoji="0" lang="en-US" sz="2400" b="1"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p>
                      <a:pPr marL="0" marR="0" lvl="0" indent="0" algn="just" defTabSz="914400" rtl="0" eaLnBrk="1" fontAlgn="base" latinLnBrk="0" hangingPunct="1">
                        <a:lnSpc>
                          <a:spcPct val="150000"/>
                        </a:lnSpc>
                        <a:spcBef>
                          <a:spcPct val="0"/>
                        </a:spcBef>
                        <a:spcAft>
                          <a:spcPct val="0"/>
                        </a:spcAft>
                        <a:buClrTx/>
                        <a:buSzTx/>
                        <a:buFontTx/>
                        <a:buNone/>
                        <a:tabLst/>
                      </a:pPr>
                      <a:r>
                        <a:rPr kumimoji="0" lang="en-US" sz="2400" b="1"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Trigonalbipiramida</a:t>
                      </a:r>
                      <a:endParaRPr kumimoji="0" lang="en-US" sz="2400" b="1"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p>
                      <a:pPr marL="0" marR="0" lvl="0" indent="0" algn="just" defTabSz="914400" rtl="0" eaLnBrk="1" fontAlgn="base" latinLnBrk="0" hangingPunct="1">
                        <a:lnSpc>
                          <a:spcPct val="150000"/>
                        </a:lnSpc>
                        <a:spcBef>
                          <a:spcPct val="0"/>
                        </a:spcBef>
                        <a:spcAft>
                          <a:spcPct val="0"/>
                        </a:spcAft>
                        <a:buClrTx/>
                        <a:buSzTx/>
                        <a:buFontTx/>
                        <a:buNone/>
                        <a:tabLst/>
                      </a:pPr>
                      <a:r>
                        <a:rPr kumimoji="0" lang="en-US" sz="2400" b="1"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Oktahedral</a:t>
                      </a:r>
                      <a:r>
                        <a:rPr kumimoji="0" lang="en-US"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endParaRPr kumimoji="0" lang="en-US" sz="2400" b="1"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180</a:t>
                      </a:r>
                      <a:r>
                        <a:rPr kumimoji="0" lang="en-US" sz="2400" b="1" i="0" u="none" strike="noStrike" cap="none" normalizeH="0" baseline="30000" dirty="0" smtClean="0">
                          <a:ln>
                            <a:noFill/>
                          </a:ln>
                          <a:solidFill>
                            <a:srgbClr val="000000"/>
                          </a:solidFill>
                          <a:effectLst/>
                          <a:latin typeface="Times New Roman" pitchFamily="18" charset="0"/>
                          <a:ea typeface="Calibri" pitchFamily="34" charset="0"/>
                          <a:cs typeface="Times New Roman" pitchFamily="18" charset="0"/>
                        </a:rPr>
                        <a:t>0</a:t>
                      </a:r>
                      <a:r>
                        <a:rPr kumimoji="0" lang="en-US"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t>
                      </a:r>
                      <a:endParaRPr kumimoji="0" lang="en-US" sz="2400" b="1"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p>
                      <a:pPr marL="0" marR="0" lvl="0" indent="0" algn="just" defTabSz="914400" rtl="0" eaLnBrk="1" fontAlgn="base" latinLnBrk="0" hangingPunct="1">
                        <a:lnSpc>
                          <a:spcPct val="15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120</a:t>
                      </a:r>
                      <a:r>
                        <a:rPr kumimoji="0" lang="en-US" sz="2400" b="1" i="0" u="none" strike="noStrike" cap="none" normalizeH="0" baseline="30000" dirty="0" smtClean="0">
                          <a:ln>
                            <a:noFill/>
                          </a:ln>
                          <a:solidFill>
                            <a:srgbClr val="000000"/>
                          </a:solidFill>
                          <a:effectLst/>
                          <a:latin typeface="Times New Roman" pitchFamily="18" charset="0"/>
                          <a:ea typeface="Calibri" pitchFamily="34" charset="0"/>
                          <a:cs typeface="Times New Roman" pitchFamily="18" charset="0"/>
                        </a:rPr>
                        <a:t>0</a:t>
                      </a:r>
                      <a:r>
                        <a:rPr kumimoji="0" lang="en-US"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t>
                      </a:r>
                      <a:endParaRPr kumimoji="0" lang="en-US" sz="2400" b="1"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p>
                      <a:pPr marL="0" marR="0" lvl="0" indent="0" algn="just" defTabSz="914400" rtl="0" eaLnBrk="1" fontAlgn="base" latinLnBrk="0" hangingPunct="1">
                        <a:lnSpc>
                          <a:spcPct val="15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109,5</a:t>
                      </a:r>
                      <a:r>
                        <a:rPr kumimoji="0" lang="en-US" sz="2400" b="1" i="0" u="none" strike="noStrike" cap="none" normalizeH="0" baseline="30000" dirty="0" smtClean="0">
                          <a:ln>
                            <a:noFill/>
                          </a:ln>
                          <a:solidFill>
                            <a:srgbClr val="000000"/>
                          </a:solidFill>
                          <a:effectLst/>
                          <a:latin typeface="Times New Roman" pitchFamily="18" charset="0"/>
                          <a:ea typeface="Calibri" pitchFamily="34" charset="0"/>
                          <a:cs typeface="Times New Roman" pitchFamily="18" charset="0"/>
                        </a:rPr>
                        <a:t>0</a:t>
                      </a:r>
                      <a:r>
                        <a:rPr kumimoji="0" lang="en-US"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t>
                      </a:r>
                      <a:endParaRPr kumimoji="0" lang="en-US" sz="2400" b="1"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p>
                      <a:pPr marL="0" marR="0" lvl="0" indent="0" algn="just" defTabSz="914400" rtl="0" eaLnBrk="1" fontAlgn="base" latinLnBrk="0" hangingPunct="1">
                        <a:lnSpc>
                          <a:spcPct val="15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109,5</a:t>
                      </a:r>
                      <a:r>
                        <a:rPr kumimoji="0" lang="en-US" sz="2400" b="1" i="0" u="none" strike="noStrike" cap="none" normalizeH="0" baseline="30000" dirty="0" smtClean="0">
                          <a:ln>
                            <a:noFill/>
                          </a:ln>
                          <a:solidFill>
                            <a:srgbClr val="000000"/>
                          </a:solidFill>
                          <a:effectLst/>
                          <a:latin typeface="Times New Roman" pitchFamily="18" charset="0"/>
                          <a:ea typeface="Calibri" pitchFamily="34" charset="0"/>
                          <a:cs typeface="Times New Roman" pitchFamily="18" charset="0"/>
                        </a:rPr>
                        <a:t>0</a:t>
                      </a:r>
                      <a:r>
                        <a:rPr kumimoji="0" lang="en-US"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120</a:t>
                      </a:r>
                      <a:r>
                        <a:rPr kumimoji="0" lang="en-US" sz="2400" b="1" i="0" u="none" strike="noStrike" cap="none" normalizeH="0" baseline="30000" dirty="0" smtClean="0">
                          <a:ln>
                            <a:noFill/>
                          </a:ln>
                          <a:solidFill>
                            <a:srgbClr val="000000"/>
                          </a:solidFill>
                          <a:effectLst/>
                          <a:latin typeface="Times New Roman" pitchFamily="18" charset="0"/>
                          <a:ea typeface="Calibri" pitchFamily="34" charset="0"/>
                          <a:cs typeface="Times New Roman" pitchFamily="18" charset="0"/>
                        </a:rPr>
                        <a:t>0</a:t>
                      </a:r>
                      <a:r>
                        <a:rPr kumimoji="0" lang="en-US"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400" b="1"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dan</a:t>
                      </a:r>
                      <a:r>
                        <a:rPr kumimoji="0" lang="en-US"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90</a:t>
                      </a:r>
                      <a:r>
                        <a:rPr kumimoji="0" lang="en-US" sz="2400" b="1" i="0" u="none" strike="noStrike" cap="none" normalizeH="0" baseline="30000" dirty="0" smtClean="0">
                          <a:ln>
                            <a:noFill/>
                          </a:ln>
                          <a:solidFill>
                            <a:srgbClr val="000000"/>
                          </a:solidFill>
                          <a:effectLst/>
                          <a:latin typeface="Times New Roman" pitchFamily="18" charset="0"/>
                          <a:ea typeface="Calibri" pitchFamily="34" charset="0"/>
                          <a:cs typeface="Times New Roman" pitchFamily="18" charset="0"/>
                        </a:rPr>
                        <a:t>0</a:t>
                      </a:r>
                      <a:r>
                        <a:rPr kumimoji="0" lang="en-US"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t>
                      </a:r>
                      <a:endParaRPr kumimoji="0" lang="en-US" sz="2400" b="1"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p>
                      <a:pPr marL="0" marR="0" lvl="0" indent="0" algn="just" defTabSz="914400" rtl="0" eaLnBrk="1" fontAlgn="base" latinLnBrk="0" hangingPunct="1">
                        <a:lnSpc>
                          <a:spcPct val="15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90</a:t>
                      </a:r>
                      <a:r>
                        <a:rPr kumimoji="0" lang="en-US" sz="2400" b="1" i="0" u="none" strike="noStrike" cap="none" normalizeH="0" baseline="30000" dirty="0" smtClean="0">
                          <a:ln>
                            <a:noFill/>
                          </a:ln>
                          <a:solidFill>
                            <a:srgbClr val="000000"/>
                          </a:solidFill>
                          <a:effectLst/>
                          <a:latin typeface="Times New Roman" pitchFamily="18" charset="0"/>
                          <a:ea typeface="Calibri" pitchFamily="34" charset="0"/>
                          <a:cs typeface="Times New Roman" pitchFamily="18" charset="0"/>
                        </a:rPr>
                        <a:t>0</a:t>
                      </a:r>
                      <a:endParaRPr kumimoji="0" lang="en-US" sz="2400" b="1"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bl>
          </a:graphicData>
        </a:graphic>
      </p:graphicFrame>
      <p:sp>
        <p:nvSpPr>
          <p:cNvPr id="74769" name="AutoShape 17">
            <a:hlinkClick r:id="" action="ppaction://hlinkshowjump?jump=nextslide" highlightClick="1"/>
          </p:cNvPr>
          <p:cNvSpPr>
            <a:spLocks noChangeArrowheads="1"/>
          </p:cNvSpPr>
          <p:nvPr/>
        </p:nvSpPr>
        <p:spPr bwMode="auto">
          <a:xfrm>
            <a:off x="7620000" y="6477000"/>
            <a:ext cx="609600" cy="304800"/>
          </a:xfrm>
          <a:prstGeom prst="actionButtonForwardNext">
            <a:avLst/>
          </a:prstGeom>
          <a:solidFill>
            <a:srgbClr val="00FF00"/>
          </a:solidFill>
          <a:ln w="9525">
            <a:noFill/>
            <a:miter lim="800000"/>
            <a:headEnd/>
            <a:tailEnd/>
          </a:ln>
        </p:spPr>
        <p:txBody>
          <a:bodyPr wrap="none" anchor="ctr"/>
          <a:lstStyle/>
          <a:p>
            <a:endParaRPr lang="id-ID"/>
          </a:p>
        </p:txBody>
      </p:sp>
      <p:sp>
        <p:nvSpPr>
          <p:cNvPr id="74770" name="AutoShape 18">
            <a:hlinkClick r:id="" action="ppaction://hlinkshowjump?jump=previousslide" highlightClick="1"/>
          </p:cNvPr>
          <p:cNvSpPr>
            <a:spLocks noChangeArrowheads="1"/>
          </p:cNvSpPr>
          <p:nvPr/>
        </p:nvSpPr>
        <p:spPr bwMode="auto">
          <a:xfrm>
            <a:off x="6934200" y="6477000"/>
            <a:ext cx="609600" cy="304800"/>
          </a:xfrm>
          <a:prstGeom prst="actionButtonBackPrevious">
            <a:avLst/>
          </a:prstGeom>
          <a:solidFill>
            <a:srgbClr val="00FF00"/>
          </a:solidFill>
          <a:ln w="9525">
            <a:noFill/>
            <a:miter lim="800000"/>
            <a:headEnd/>
            <a:tailEnd/>
          </a:ln>
        </p:spPr>
        <p:txBody>
          <a:bodyPr wrap="none" anchor="ctr"/>
          <a:lstStyle/>
          <a:p>
            <a:endParaRPr lang="id-ID"/>
          </a:p>
        </p:txBody>
      </p:sp>
      <p:sp>
        <p:nvSpPr>
          <p:cNvPr id="74771" name="AutoShape 19">
            <a:hlinkClick r:id="" action="ppaction://noaction" highlightClick="1"/>
          </p:cNvPr>
          <p:cNvSpPr>
            <a:spLocks noChangeArrowheads="1"/>
          </p:cNvSpPr>
          <p:nvPr/>
        </p:nvSpPr>
        <p:spPr bwMode="auto">
          <a:xfrm>
            <a:off x="8305800" y="6477000"/>
            <a:ext cx="762000" cy="304800"/>
          </a:xfrm>
          <a:prstGeom prst="actionButtonBlank">
            <a:avLst/>
          </a:prstGeom>
          <a:solidFill>
            <a:srgbClr val="FFCC00"/>
          </a:solidFill>
          <a:ln w="28575">
            <a:noFill/>
            <a:miter lim="800000"/>
            <a:headEnd/>
            <a:tailEnd/>
          </a:ln>
        </p:spPr>
        <p:txBody>
          <a:bodyPr wrap="none" anchor="ctr"/>
          <a:lstStyle/>
          <a:p>
            <a:pPr algn="ctr"/>
            <a:r>
              <a:rPr lang="en-US">
                <a:hlinkClick r:id="rId2" action="ppaction://hlinksldjump"/>
              </a:rPr>
              <a:t>menu</a:t>
            </a:r>
            <a:endParaRPr lang="en-US"/>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4"/>
          <p:cNvSpPr>
            <a:spLocks noGrp="1" noChangeArrowheads="1"/>
          </p:cNvSpPr>
          <p:nvPr>
            <p:ph type="title"/>
          </p:nvPr>
        </p:nvSpPr>
        <p:spPr>
          <a:xfrm>
            <a:off x="1676400" y="304800"/>
            <a:ext cx="7162800" cy="762000"/>
          </a:xfrm>
        </p:spPr>
        <p:txBody>
          <a:bodyPr>
            <a:normAutofit fontScale="90000"/>
          </a:bodyPr>
          <a:lstStyle/>
          <a:p>
            <a:pPr eaLnBrk="1" hangingPunct="1"/>
            <a:r>
              <a:rPr lang="en-US" sz="2800" smtClean="0"/>
              <a:t/>
            </a:r>
            <a:br>
              <a:rPr lang="en-US" sz="2800" smtClean="0"/>
            </a:br>
            <a:r>
              <a:rPr lang="en-US" sz="2400" smtClean="0"/>
              <a:t>Contoh 1: Ramalkan bentuk molekul BeCl</a:t>
            </a:r>
            <a:r>
              <a:rPr lang="en-US" sz="2400" baseline="-25000" smtClean="0"/>
              <a:t>2 </a:t>
            </a:r>
            <a:r>
              <a:rPr lang="en-US" sz="2400" smtClean="0"/>
              <a:t/>
            </a:r>
            <a:br>
              <a:rPr lang="en-US" sz="2400" smtClean="0"/>
            </a:br>
            <a:endParaRPr lang="en-US" sz="2400" smtClean="0"/>
          </a:p>
        </p:txBody>
      </p:sp>
      <p:sp>
        <p:nvSpPr>
          <p:cNvPr id="75778" name="Rectangle 3"/>
          <p:cNvSpPr>
            <a:spLocks noGrp="1" noChangeArrowheads="1"/>
          </p:cNvSpPr>
          <p:nvPr>
            <p:ph idx="1"/>
          </p:nvPr>
        </p:nvSpPr>
        <p:spPr>
          <a:xfrm>
            <a:off x="1676400" y="914400"/>
            <a:ext cx="7086600" cy="4800600"/>
          </a:xfrm>
        </p:spPr>
        <p:txBody>
          <a:bodyPr>
            <a:normAutofit fontScale="92500" lnSpcReduction="10000"/>
          </a:bodyPr>
          <a:lstStyle/>
          <a:p>
            <a:pPr eaLnBrk="1" hangingPunct="1">
              <a:buFontTx/>
              <a:buNone/>
            </a:pPr>
            <a:endParaRPr lang="en-US" smtClean="0"/>
          </a:p>
          <a:p>
            <a:pPr eaLnBrk="1" hangingPunct="1">
              <a:buFontTx/>
              <a:buNone/>
            </a:pPr>
            <a:r>
              <a:rPr lang="en-US" smtClean="0">
                <a:solidFill>
                  <a:srgbClr val="009900"/>
                </a:solidFill>
              </a:rPr>
              <a:t>Jawab:</a:t>
            </a:r>
          </a:p>
          <a:p>
            <a:pPr eaLnBrk="1" hangingPunct="1">
              <a:buFontTx/>
              <a:buNone/>
            </a:pPr>
            <a:endParaRPr lang="en-US" smtClean="0">
              <a:solidFill>
                <a:srgbClr val="009900"/>
              </a:solidFill>
            </a:endParaRPr>
          </a:p>
          <a:p>
            <a:pPr eaLnBrk="1" hangingPunct="1">
              <a:buFontTx/>
              <a:buNone/>
            </a:pPr>
            <a:r>
              <a:rPr lang="en-US" smtClean="0">
                <a:solidFill>
                  <a:srgbClr val="FF00FF"/>
                </a:solidFill>
              </a:rPr>
              <a:t>Elektron valensi Be			2</a:t>
            </a:r>
          </a:p>
          <a:p>
            <a:pPr eaLnBrk="1" hangingPunct="1">
              <a:buFontTx/>
              <a:buNone/>
            </a:pPr>
            <a:r>
              <a:rPr lang="en-US" smtClean="0">
                <a:solidFill>
                  <a:srgbClr val="FF00FF"/>
                </a:solidFill>
              </a:rPr>
              <a:t>BeCl</a:t>
            </a:r>
            <a:r>
              <a:rPr lang="en-US" baseline="-25000" smtClean="0">
                <a:solidFill>
                  <a:srgbClr val="FF00FF"/>
                </a:solidFill>
              </a:rPr>
              <a:t>2</a:t>
            </a:r>
            <a:r>
              <a:rPr lang="en-US" smtClean="0">
                <a:solidFill>
                  <a:srgbClr val="FF00FF"/>
                </a:solidFill>
              </a:rPr>
              <a:t> netral					0</a:t>
            </a:r>
          </a:p>
          <a:p>
            <a:pPr eaLnBrk="1" hangingPunct="1">
              <a:buFontTx/>
              <a:buNone/>
            </a:pPr>
            <a:r>
              <a:rPr lang="en-US" smtClean="0">
                <a:solidFill>
                  <a:srgbClr val="FF00FF"/>
                </a:solidFill>
              </a:rPr>
              <a:t>Elektron dari 2Cl				2</a:t>
            </a:r>
          </a:p>
          <a:p>
            <a:pPr eaLnBrk="1" hangingPunct="1">
              <a:buFontTx/>
              <a:buNone/>
            </a:pPr>
            <a:r>
              <a:rPr lang="en-US" smtClean="0">
                <a:solidFill>
                  <a:srgbClr val="FF00FF"/>
                </a:solidFill>
              </a:rPr>
              <a:t>Jumlah elektron				4</a:t>
            </a:r>
          </a:p>
          <a:p>
            <a:pPr eaLnBrk="1" hangingPunct="1">
              <a:buFontTx/>
              <a:buNone/>
            </a:pPr>
            <a:r>
              <a:rPr lang="en-US" smtClean="0">
                <a:solidFill>
                  <a:srgbClr val="FF00FF"/>
                </a:solidFill>
              </a:rPr>
              <a:t>Jumlah pasangan elektron          4/2 =	2</a:t>
            </a:r>
          </a:p>
          <a:p>
            <a:pPr eaLnBrk="1" hangingPunct="1">
              <a:buFontTx/>
              <a:buNone/>
            </a:pPr>
            <a:r>
              <a:rPr lang="en-US" smtClean="0">
                <a:solidFill>
                  <a:srgbClr val="FF00FF"/>
                </a:solidFill>
              </a:rPr>
              <a:t>Susunan elektron linier (garis lurus)</a:t>
            </a:r>
          </a:p>
          <a:p>
            <a:pPr eaLnBrk="1" hangingPunct="1">
              <a:buFontTx/>
              <a:buNone/>
            </a:pPr>
            <a:r>
              <a:rPr lang="en-US" smtClean="0">
                <a:solidFill>
                  <a:srgbClr val="FF00FF"/>
                </a:solidFill>
              </a:rPr>
              <a:t>Bentuk molekul BeCl</a:t>
            </a:r>
            <a:r>
              <a:rPr lang="en-US" baseline="-25000" smtClean="0">
                <a:solidFill>
                  <a:srgbClr val="FF00FF"/>
                </a:solidFill>
              </a:rPr>
              <a:t>2</a:t>
            </a:r>
            <a:r>
              <a:rPr lang="en-US" smtClean="0">
                <a:solidFill>
                  <a:srgbClr val="FF00FF"/>
                </a:solidFill>
              </a:rPr>
              <a:t> : linier </a:t>
            </a:r>
          </a:p>
        </p:txBody>
      </p:sp>
      <p:grpSp>
        <p:nvGrpSpPr>
          <p:cNvPr id="2" name="Group 14"/>
          <p:cNvGrpSpPr>
            <a:grpSpLocks/>
          </p:cNvGrpSpPr>
          <p:nvPr/>
        </p:nvGrpSpPr>
        <p:grpSpPr bwMode="auto">
          <a:xfrm>
            <a:off x="4038600" y="5638800"/>
            <a:ext cx="2622550" cy="403225"/>
            <a:chOff x="2544" y="3552"/>
            <a:chExt cx="1652" cy="254"/>
          </a:xfrm>
        </p:grpSpPr>
        <p:sp>
          <p:nvSpPr>
            <p:cNvPr id="75784" name="Text Box 5"/>
            <p:cNvSpPr txBox="1">
              <a:spLocks noChangeArrowheads="1"/>
            </p:cNvSpPr>
            <p:nvPr/>
          </p:nvSpPr>
          <p:spPr bwMode="auto">
            <a:xfrm>
              <a:off x="3226" y="3552"/>
              <a:ext cx="299" cy="231"/>
            </a:xfrm>
            <a:prstGeom prst="rect">
              <a:avLst/>
            </a:prstGeom>
            <a:noFill/>
            <a:ln w="9525">
              <a:noFill/>
              <a:miter lim="800000"/>
              <a:headEnd/>
              <a:tailEnd/>
            </a:ln>
          </p:spPr>
          <p:txBody>
            <a:bodyPr wrap="none">
              <a:spAutoFit/>
            </a:bodyPr>
            <a:lstStyle/>
            <a:p>
              <a:r>
                <a:rPr lang="en-US" b="1">
                  <a:solidFill>
                    <a:srgbClr val="0066FF"/>
                  </a:solidFill>
                </a:rPr>
                <a:t>Be</a:t>
              </a:r>
            </a:p>
          </p:txBody>
        </p:sp>
        <p:sp>
          <p:nvSpPr>
            <p:cNvPr id="75785" name="Line 6"/>
            <p:cNvSpPr>
              <a:spLocks noChangeShapeType="1"/>
            </p:cNvSpPr>
            <p:nvPr/>
          </p:nvSpPr>
          <p:spPr bwMode="auto">
            <a:xfrm>
              <a:off x="3552" y="3696"/>
              <a:ext cx="356" cy="0"/>
            </a:xfrm>
            <a:prstGeom prst="line">
              <a:avLst/>
            </a:prstGeom>
            <a:noFill/>
            <a:ln w="9525">
              <a:solidFill>
                <a:schemeClr val="tx1"/>
              </a:solidFill>
              <a:round/>
              <a:headEnd/>
              <a:tailEnd/>
            </a:ln>
          </p:spPr>
          <p:txBody>
            <a:bodyPr/>
            <a:lstStyle/>
            <a:p>
              <a:endParaRPr lang="id-ID"/>
            </a:p>
          </p:txBody>
        </p:sp>
        <p:sp>
          <p:nvSpPr>
            <p:cNvPr id="75786" name="Line 7"/>
            <p:cNvSpPr>
              <a:spLocks noChangeShapeType="1"/>
            </p:cNvSpPr>
            <p:nvPr/>
          </p:nvSpPr>
          <p:spPr bwMode="auto">
            <a:xfrm>
              <a:off x="2812" y="3696"/>
              <a:ext cx="356" cy="0"/>
            </a:xfrm>
            <a:prstGeom prst="line">
              <a:avLst/>
            </a:prstGeom>
            <a:noFill/>
            <a:ln w="9525">
              <a:solidFill>
                <a:schemeClr val="tx1"/>
              </a:solidFill>
              <a:round/>
              <a:headEnd/>
              <a:tailEnd/>
            </a:ln>
          </p:spPr>
          <p:txBody>
            <a:bodyPr/>
            <a:lstStyle/>
            <a:p>
              <a:endParaRPr lang="id-ID"/>
            </a:p>
          </p:txBody>
        </p:sp>
        <p:sp>
          <p:nvSpPr>
            <p:cNvPr id="75787" name="Text Box 8"/>
            <p:cNvSpPr txBox="1">
              <a:spLocks noChangeArrowheads="1"/>
            </p:cNvSpPr>
            <p:nvPr/>
          </p:nvSpPr>
          <p:spPr bwMode="auto">
            <a:xfrm>
              <a:off x="2544" y="3575"/>
              <a:ext cx="261" cy="231"/>
            </a:xfrm>
            <a:prstGeom prst="rect">
              <a:avLst/>
            </a:prstGeom>
            <a:noFill/>
            <a:ln w="9525">
              <a:noFill/>
              <a:miter lim="800000"/>
              <a:headEnd/>
              <a:tailEnd/>
            </a:ln>
          </p:spPr>
          <p:txBody>
            <a:bodyPr wrap="none">
              <a:spAutoFit/>
            </a:bodyPr>
            <a:lstStyle/>
            <a:p>
              <a:r>
                <a:rPr lang="en-US" b="1">
                  <a:solidFill>
                    <a:srgbClr val="0066FF"/>
                  </a:solidFill>
                </a:rPr>
                <a:t>Cl</a:t>
              </a:r>
            </a:p>
          </p:txBody>
        </p:sp>
        <p:sp>
          <p:nvSpPr>
            <p:cNvPr id="75788" name="Text Box 9"/>
            <p:cNvSpPr txBox="1">
              <a:spLocks noChangeArrowheads="1"/>
            </p:cNvSpPr>
            <p:nvPr/>
          </p:nvSpPr>
          <p:spPr bwMode="auto">
            <a:xfrm>
              <a:off x="3935" y="3554"/>
              <a:ext cx="261" cy="231"/>
            </a:xfrm>
            <a:prstGeom prst="rect">
              <a:avLst/>
            </a:prstGeom>
            <a:noFill/>
            <a:ln w="9525">
              <a:noFill/>
              <a:miter lim="800000"/>
              <a:headEnd/>
              <a:tailEnd/>
            </a:ln>
          </p:spPr>
          <p:txBody>
            <a:bodyPr wrap="none">
              <a:spAutoFit/>
            </a:bodyPr>
            <a:lstStyle/>
            <a:p>
              <a:r>
                <a:rPr lang="en-US" b="1">
                  <a:solidFill>
                    <a:srgbClr val="0066FF"/>
                  </a:solidFill>
                </a:rPr>
                <a:t>Cl</a:t>
              </a:r>
            </a:p>
          </p:txBody>
        </p:sp>
      </p:grpSp>
      <p:sp>
        <p:nvSpPr>
          <p:cNvPr id="75781" name="AutoShape 11">
            <a:hlinkClick r:id="" action="ppaction://hlinkshowjump?jump=nextslide" highlightClick="1"/>
          </p:cNvPr>
          <p:cNvSpPr>
            <a:spLocks noChangeArrowheads="1"/>
          </p:cNvSpPr>
          <p:nvPr/>
        </p:nvSpPr>
        <p:spPr bwMode="auto">
          <a:xfrm>
            <a:off x="7620000" y="6477000"/>
            <a:ext cx="609600" cy="304800"/>
          </a:xfrm>
          <a:prstGeom prst="actionButtonForwardNext">
            <a:avLst/>
          </a:prstGeom>
          <a:solidFill>
            <a:srgbClr val="00FF00"/>
          </a:solidFill>
          <a:ln w="9525">
            <a:noFill/>
            <a:miter lim="800000"/>
            <a:headEnd/>
            <a:tailEnd/>
          </a:ln>
        </p:spPr>
        <p:txBody>
          <a:bodyPr wrap="none" anchor="ctr"/>
          <a:lstStyle/>
          <a:p>
            <a:endParaRPr lang="id-ID"/>
          </a:p>
        </p:txBody>
      </p:sp>
      <p:sp>
        <p:nvSpPr>
          <p:cNvPr id="75782" name="AutoShape 12">
            <a:hlinkClick r:id="" action="ppaction://hlinkshowjump?jump=previousslide" highlightClick="1"/>
          </p:cNvPr>
          <p:cNvSpPr>
            <a:spLocks noChangeArrowheads="1"/>
          </p:cNvSpPr>
          <p:nvPr/>
        </p:nvSpPr>
        <p:spPr bwMode="auto">
          <a:xfrm>
            <a:off x="6934200" y="6477000"/>
            <a:ext cx="609600" cy="304800"/>
          </a:xfrm>
          <a:prstGeom prst="actionButtonBackPrevious">
            <a:avLst/>
          </a:prstGeom>
          <a:solidFill>
            <a:srgbClr val="00FF00"/>
          </a:solidFill>
          <a:ln w="9525">
            <a:noFill/>
            <a:miter lim="800000"/>
            <a:headEnd/>
            <a:tailEnd/>
          </a:ln>
        </p:spPr>
        <p:txBody>
          <a:bodyPr wrap="none" anchor="ctr"/>
          <a:lstStyle/>
          <a:p>
            <a:endParaRPr lang="id-ID"/>
          </a:p>
        </p:txBody>
      </p:sp>
      <p:sp>
        <p:nvSpPr>
          <p:cNvPr id="75783" name="AutoShape 13">
            <a:hlinkClick r:id="" action="ppaction://noaction" highlightClick="1"/>
          </p:cNvPr>
          <p:cNvSpPr>
            <a:spLocks noChangeArrowheads="1"/>
          </p:cNvSpPr>
          <p:nvPr/>
        </p:nvSpPr>
        <p:spPr bwMode="auto">
          <a:xfrm>
            <a:off x="8305800" y="6477000"/>
            <a:ext cx="762000" cy="304800"/>
          </a:xfrm>
          <a:prstGeom prst="actionButtonBlank">
            <a:avLst/>
          </a:prstGeom>
          <a:solidFill>
            <a:srgbClr val="FFCC00"/>
          </a:solidFill>
          <a:ln w="28575">
            <a:noFill/>
            <a:miter lim="800000"/>
            <a:headEnd/>
            <a:tailEnd/>
          </a:ln>
        </p:spPr>
        <p:txBody>
          <a:bodyPr wrap="none" anchor="ctr"/>
          <a:lstStyle/>
          <a:p>
            <a:pPr algn="ctr"/>
            <a:r>
              <a:rPr lang="en-US">
                <a:hlinkClick r:id="rId2" action="ppaction://hlinksldjump"/>
              </a:rPr>
              <a:t>menu</a:t>
            </a:r>
            <a:endParaRPr lang="en-US"/>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1676400" y="685800"/>
            <a:ext cx="7467600" cy="685800"/>
          </a:xfrm>
        </p:spPr>
        <p:txBody>
          <a:bodyPr>
            <a:normAutofit fontScale="90000"/>
          </a:bodyPr>
          <a:lstStyle/>
          <a:p>
            <a:pPr eaLnBrk="1" hangingPunct="1"/>
            <a:r>
              <a:rPr lang="en-US" sz="2400" smtClean="0"/>
              <a:t>Contoh 2 : Ramalkan bentuk molekul BF</a:t>
            </a:r>
            <a:r>
              <a:rPr lang="en-US" sz="2400" baseline="-25000" smtClean="0"/>
              <a:t>3</a:t>
            </a:r>
            <a:r>
              <a:rPr lang="en-US" sz="2800" smtClean="0"/>
              <a:t> </a:t>
            </a:r>
            <a:br>
              <a:rPr lang="en-US" sz="2800" smtClean="0"/>
            </a:br>
            <a:endParaRPr lang="en-US" sz="2800" smtClean="0"/>
          </a:p>
        </p:txBody>
      </p:sp>
      <p:sp>
        <p:nvSpPr>
          <p:cNvPr id="76803" name="Rectangle 3"/>
          <p:cNvSpPr>
            <a:spLocks noGrp="1" noChangeArrowheads="1"/>
          </p:cNvSpPr>
          <p:nvPr>
            <p:ph idx="1"/>
          </p:nvPr>
        </p:nvSpPr>
        <p:spPr>
          <a:xfrm>
            <a:off x="1752600" y="1371600"/>
            <a:ext cx="6934200" cy="4343400"/>
          </a:xfrm>
        </p:spPr>
        <p:txBody>
          <a:bodyPr>
            <a:normAutofit fontScale="92500" lnSpcReduction="10000"/>
          </a:bodyPr>
          <a:lstStyle/>
          <a:p>
            <a:pPr eaLnBrk="1" hangingPunct="1">
              <a:buFontTx/>
              <a:buNone/>
            </a:pPr>
            <a:r>
              <a:rPr lang="en-US" sz="2800" smtClean="0">
                <a:solidFill>
                  <a:srgbClr val="009900"/>
                </a:solidFill>
              </a:rPr>
              <a:t>Jawab:</a:t>
            </a:r>
          </a:p>
          <a:p>
            <a:pPr eaLnBrk="1" hangingPunct="1">
              <a:buFontTx/>
              <a:buNone/>
            </a:pPr>
            <a:endParaRPr lang="en-US" sz="2800" smtClean="0">
              <a:solidFill>
                <a:srgbClr val="0000FF"/>
              </a:solidFill>
            </a:endParaRPr>
          </a:p>
          <a:p>
            <a:pPr eaLnBrk="1" hangingPunct="1">
              <a:buFontTx/>
              <a:buNone/>
            </a:pPr>
            <a:r>
              <a:rPr lang="en-US" smtClean="0">
                <a:solidFill>
                  <a:srgbClr val="0000FF"/>
                </a:solidFill>
              </a:rPr>
              <a:t>Elektron valensi B				3</a:t>
            </a:r>
          </a:p>
          <a:p>
            <a:pPr eaLnBrk="1" hangingPunct="1">
              <a:buFontTx/>
              <a:buNone/>
            </a:pPr>
            <a:r>
              <a:rPr lang="en-US" smtClean="0">
                <a:solidFill>
                  <a:srgbClr val="0000FF"/>
                </a:solidFill>
              </a:rPr>
              <a:t>BF</a:t>
            </a:r>
            <a:r>
              <a:rPr lang="en-US" baseline="-25000" smtClean="0">
                <a:solidFill>
                  <a:srgbClr val="0000FF"/>
                </a:solidFill>
              </a:rPr>
              <a:t>3 </a:t>
            </a:r>
            <a:r>
              <a:rPr lang="en-US" smtClean="0">
                <a:solidFill>
                  <a:srgbClr val="0000FF"/>
                </a:solidFill>
              </a:rPr>
              <a:t>netral					0</a:t>
            </a:r>
          </a:p>
          <a:p>
            <a:pPr eaLnBrk="1" hangingPunct="1">
              <a:buFontTx/>
              <a:buNone/>
            </a:pPr>
            <a:r>
              <a:rPr lang="en-US" smtClean="0">
                <a:solidFill>
                  <a:srgbClr val="0000FF"/>
                </a:solidFill>
              </a:rPr>
              <a:t>Elektron dari 3F				3</a:t>
            </a:r>
          </a:p>
          <a:p>
            <a:pPr eaLnBrk="1" hangingPunct="1">
              <a:buFontTx/>
              <a:buNone/>
            </a:pPr>
            <a:r>
              <a:rPr lang="en-US" smtClean="0">
                <a:solidFill>
                  <a:srgbClr val="0000FF"/>
                </a:solidFill>
              </a:rPr>
              <a:t>Jumlah elektron				6</a:t>
            </a:r>
          </a:p>
          <a:p>
            <a:pPr eaLnBrk="1" hangingPunct="1">
              <a:buFontTx/>
              <a:buNone/>
            </a:pPr>
            <a:r>
              <a:rPr lang="en-US" smtClean="0">
                <a:solidFill>
                  <a:srgbClr val="0000FF"/>
                </a:solidFill>
              </a:rPr>
              <a:t>Jumlah pasangan elektron           6/2 =	3</a:t>
            </a:r>
          </a:p>
          <a:p>
            <a:pPr eaLnBrk="1" hangingPunct="1">
              <a:buFontTx/>
              <a:buNone/>
            </a:pPr>
            <a:r>
              <a:rPr lang="en-US" smtClean="0">
                <a:solidFill>
                  <a:srgbClr val="0000FF"/>
                </a:solidFill>
              </a:rPr>
              <a:t>Susunan elektron segitiga datar </a:t>
            </a:r>
          </a:p>
          <a:p>
            <a:pPr eaLnBrk="1" hangingPunct="1">
              <a:buFontTx/>
              <a:buNone/>
            </a:pPr>
            <a:r>
              <a:rPr lang="en-US" smtClean="0">
                <a:solidFill>
                  <a:srgbClr val="0000FF"/>
                </a:solidFill>
              </a:rPr>
              <a:t>Bentuk molekul</a:t>
            </a:r>
            <a:r>
              <a:rPr lang="en-US" sz="2000" smtClean="0"/>
              <a:t> </a:t>
            </a:r>
            <a:r>
              <a:rPr lang="en-US" smtClean="0">
                <a:solidFill>
                  <a:srgbClr val="0000FF"/>
                </a:solidFill>
              </a:rPr>
              <a:t>BF</a:t>
            </a:r>
            <a:r>
              <a:rPr lang="en-US" baseline="-25000" smtClean="0">
                <a:solidFill>
                  <a:srgbClr val="0000FF"/>
                </a:solidFill>
              </a:rPr>
              <a:t>3</a:t>
            </a:r>
            <a:r>
              <a:rPr lang="en-US" smtClean="0">
                <a:solidFill>
                  <a:srgbClr val="0000FF"/>
                </a:solidFill>
              </a:rPr>
              <a:t> : segitiga datar </a:t>
            </a:r>
          </a:p>
        </p:txBody>
      </p:sp>
      <p:grpSp>
        <p:nvGrpSpPr>
          <p:cNvPr id="2" name="Group 14"/>
          <p:cNvGrpSpPr>
            <a:grpSpLocks/>
          </p:cNvGrpSpPr>
          <p:nvPr/>
        </p:nvGrpSpPr>
        <p:grpSpPr bwMode="auto">
          <a:xfrm>
            <a:off x="7132638" y="4876800"/>
            <a:ext cx="1554162" cy="1347788"/>
            <a:chOff x="4509" y="3107"/>
            <a:chExt cx="799" cy="756"/>
          </a:xfrm>
        </p:grpSpPr>
        <p:sp>
          <p:nvSpPr>
            <p:cNvPr id="76808" name="Text Box 4"/>
            <p:cNvSpPr txBox="1">
              <a:spLocks noChangeArrowheads="1"/>
            </p:cNvSpPr>
            <p:nvPr/>
          </p:nvSpPr>
          <p:spPr bwMode="auto">
            <a:xfrm>
              <a:off x="4800" y="3456"/>
              <a:ext cx="180" cy="206"/>
            </a:xfrm>
            <a:prstGeom prst="rect">
              <a:avLst/>
            </a:prstGeom>
            <a:noFill/>
            <a:ln w="9525">
              <a:noFill/>
              <a:miter lim="800000"/>
              <a:headEnd/>
              <a:tailEnd/>
            </a:ln>
          </p:spPr>
          <p:txBody>
            <a:bodyPr wrap="none">
              <a:spAutoFit/>
            </a:bodyPr>
            <a:lstStyle/>
            <a:p>
              <a:r>
                <a:rPr lang="en-US" b="1"/>
                <a:t>B</a:t>
              </a:r>
            </a:p>
          </p:txBody>
        </p:sp>
        <p:sp>
          <p:nvSpPr>
            <p:cNvPr id="76809" name="Line 5"/>
            <p:cNvSpPr>
              <a:spLocks noChangeShapeType="1"/>
            </p:cNvSpPr>
            <p:nvPr/>
          </p:nvSpPr>
          <p:spPr bwMode="auto">
            <a:xfrm flipH="1">
              <a:off x="4656" y="3648"/>
              <a:ext cx="192" cy="96"/>
            </a:xfrm>
            <a:prstGeom prst="line">
              <a:avLst/>
            </a:prstGeom>
            <a:noFill/>
            <a:ln w="9525">
              <a:solidFill>
                <a:schemeClr val="tx1"/>
              </a:solidFill>
              <a:round/>
              <a:headEnd/>
              <a:tailEnd/>
            </a:ln>
          </p:spPr>
          <p:txBody>
            <a:bodyPr/>
            <a:lstStyle/>
            <a:p>
              <a:endParaRPr lang="id-ID"/>
            </a:p>
          </p:txBody>
        </p:sp>
        <p:sp>
          <p:nvSpPr>
            <p:cNvPr id="76810" name="Line 6"/>
            <p:cNvSpPr>
              <a:spLocks noChangeShapeType="1"/>
            </p:cNvSpPr>
            <p:nvPr/>
          </p:nvSpPr>
          <p:spPr bwMode="auto">
            <a:xfrm>
              <a:off x="4992" y="3648"/>
              <a:ext cx="192" cy="96"/>
            </a:xfrm>
            <a:prstGeom prst="line">
              <a:avLst/>
            </a:prstGeom>
            <a:noFill/>
            <a:ln w="9525">
              <a:solidFill>
                <a:schemeClr val="tx1"/>
              </a:solidFill>
              <a:round/>
              <a:headEnd/>
              <a:tailEnd/>
            </a:ln>
          </p:spPr>
          <p:txBody>
            <a:bodyPr/>
            <a:lstStyle/>
            <a:p>
              <a:endParaRPr lang="id-ID"/>
            </a:p>
          </p:txBody>
        </p:sp>
        <p:sp>
          <p:nvSpPr>
            <p:cNvPr id="76811" name="Line 7"/>
            <p:cNvSpPr>
              <a:spLocks noChangeShapeType="1"/>
            </p:cNvSpPr>
            <p:nvPr/>
          </p:nvSpPr>
          <p:spPr bwMode="auto">
            <a:xfrm flipV="1">
              <a:off x="4896" y="3285"/>
              <a:ext cx="0" cy="192"/>
            </a:xfrm>
            <a:prstGeom prst="line">
              <a:avLst/>
            </a:prstGeom>
            <a:noFill/>
            <a:ln w="9525">
              <a:solidFill>
                <a:schemeClr val="tx1"/>
              </a:solidFill>
              <a:round/>
              <a:headEnd/>
              <a:tailEnd/>
            </a:ln>
          </p:spPr>
          <p:txBody>
            <a:bodyPr/>
            <a:lstStyle/>
            <a:p>
              <a:endParaRPr lang="id-ID"/>
            </a:p>
          </p:txBody>
        </p:sp>
        <p:sp>
          <p:nvSpPr>
            <p:cNvPr id="76812" name="Text Box 8"/>
            <p:cNvSpPr txBox="1">
              <a:spLocks noChangeArrowheads="1"/>
            </p:cNvSpPr>
            <p:nvPr/>
          </p:nvSpPr>
          <p:spPr bwMode="auto">
            <a:xfrm>
              <a:off x="4788" y="3107"/>
              <a:ext cx="167" cy="206"/>
            </a:xfrm>
            <a:prstGeom prst="rect">
              <a:avLst/>
            </a:prstGeom>
            <a:noFill/>
            <a:ln w="9525">
              <a:noFill/>
              <a:miter lim="800000"/>
              <a:headEnd/>
              <a:tailEnd/>
            </a:ln>
          </p:spPr>
          <p:txBody>
            <a:bodyPr wrap="none">
              <a:spAutoFit/>
            </a:bodyPr>
            <a:lstStyle/>
            <a:p>
              <a:r>
                <a:rPr lang="en-US" b="1"/>
                <a:t>F</a:t>
              </a:r>
            </a:p>
          </p:txBody>
        </p:sp>
        <p:sp>
          <p:nvSpPr>
            <p:cNvPr id="76813" name="Text Box 9"/>
            <p:cNvSpPr txBox="1">
              <a:spLocks noChangeArrowheads="1"/>
            </p:cNvSpPr>
            <p:nvPr/>
          </p:nvSpPr>
          <p:spPr bwMode="auto">
            <a:xfrm>
              <a:off x="5142" y="3657"/>
              <a:ext cx="166" cy="206"/>
            </a:xfrm>
            <a:prstGeom prst="rect">
              <a:avLst/>
            </a:prstGeom>
            <a:noFill/>
            <a:ln w="9525">
              <a:noFill/>
              <a:miter lim="800000"/>
              <a:headEnd/>
              <a:tailEnd/>
            </a:ln>
          </p:spPr>
          <p:txBody>
            <a:bodyPr wrap="none">
              <a:spAutoFit/>
            </a:bodyPr>
            <a:lstStyle/>
            <a:p>
              <a:r>
                <a:rPr lang="en-US" b="1"/>
                <a:t>F</a:t>
              </a:r>
            </a:p>
          </p:txBody>
        </p:sp>
        <p:sp>
          <p:nvSpPr>
            <p:cNvPr id="76814" name="Text Box 10"/>
            <p:cNvSpPr txBox="1">
              <a:spLocks noChangeArrowheads="1"/>
            </p:cNvSpPr>
            <p:nvPr/>
          </p:nvSpPr>
          <p:spPr bwMode="auto">
            <a:xfrm>
              <a:off x="4509" y="3657"/>
              <a:ext cx="166" cy="206"/>
            </a:xfrm>
            <a:prstGeom prst="rect">
              <a:avLst/>
            </a:prstGeom>
            <a:noFill/>
            <a:ln w="9525">
              <a:noFill/>
              <a:miter lim="800000"/>
              <a:headEnd/>
              <a:tailEnd/>
            </a:ln>
          </p:spPr>
          <p:txBody>
            <a:bodyPr wrap="none">
              <a:spAutoFit/>
            </a:bodyPr>
            <a:lstStyle/>
            <a:p>
              <a:r>
                <a:rPr lang="en-US" b="1"/>
                <a:t>F</a:t>
              </a:r>
            </a:p>
          </p:txBody>
        </p:sp>
        <p:sp>
          <p:nvSpPr>
            <p:cNvPr id="76815" name="Line 11"/>
            <p:cNvSpPr>
              <a:spLocks noChangeShapeType="1"/>
            </p:cNvSpPr>
            <p:nvPr/>
          </p:nvSpPr>
          <p:spPr bwMode="auto">
            <a:xfrm flipV="1">
              <a:off x="4608" y="3216"/>
              <a:ext cx="240" cy="480"/>
            </a:xfrm>
            <a:prstGeom prst="line">
              <a:avLst/>
            </a:prstGeom>
            <a:noFill/>
            <a:ln w="9525">
              <a:solidFill>
                <a:schemeClr val="tx1"/>
              </a:solidFill>
              <a:prstDash val="dash"/>
              <a:round/>
              <a:headEnd/>
              <a:tailEnd/>
            </a:ln>
          </p:spPr>
          <p:txBody>
            <a:bodyPr/>
            <a:lstStyle/>
            <a:p>
              <a:endParaRPr lang="id-ID"/>
            </a:p>
          </p:txBody>
        </p:sp>
        <p:sp>
          <p:nvSpPr>
            <p:cNvPr id="76816" name="Line 12"/>
            <p:cNvSpPr>
              <a:spLocks noChangeShapeType="1"/>
            </p:cNvSpPr>
            <p:nvPr/>
          </p:nvSpPr>
          <p:spPr bwMode="auto">
            <a:xfrm flipH="1" flipV="1">
              <a:off x="4944" y="3237"/>
              <a:ext cx="297" cy="432"/>
            </a:xfrm>
            <a:prstGeom prst="line">
              <a:avLst/>
            </a:prstGeom>
            <a:noFill/>
            <a:ln w="9525">
              <a:solidFill>
                <a:schemeClr val="tx1"/>
              </a:solidFill>
              <a:prstDash val="dash"/>
              <a:round/>
              <a:headEnd/>
              <a:tailEnd/>
            </a:ln>
          </p:spPr>
          <p:txBody>
            <a:bodyPr/>
            <a:lstStyle/>
            <a:p>
              <a:endParaRPr lang="id-ID"/>
            </a:p>
          </p:txBody>
        </p:sp>
        <p:sp>
          <p:nvSpPr>
            <p:cNvPr id="76817" name="Line 13"/>
            <p:cNvSpPr>
              <a:spLocks noChangeShapeType="1"/>
            </p:cNvSpPr>
            <p:nvPr/>
          </p:nvSpPr>
          <p:spPr bwMode="auto">
            <a:xfrm>
              <a:off x="4608" y="3804"/>
              <a:ext cx="576" cy="0"/>
            </a:xfrm>
            <a:prstGeom prst="line">
              <a:avLst/>
            </a:prstGeom>
            <a:noFill/>
            <a:ln w="9525">
              <a:solidFill>
                <a:schemeClr val="tx1"/>
              </a:solidFill>
              <a:prstDash val="dash"/>
              <a:round/>
              <a:headEnd/>
              <a:tailEnd/>
            </a:ln>
          </p:spPr>
          <p:txBody>
            <a:bodyPr/>
            <a:lstStyle/>
            <a:p>
              <a:endParaRPr lang="id-ID"/>
            </a:p>
          </p:txBody>
        </p:sp>
      </p:grpSp>
      <p:sp>
        <p:nvSpPr>
          <p:cNvPr id="76805" name="AutoShape 15">
            <a:hlinkClick r:id="" action="ppaction://hlinkshowjump?jump=nextslide" highlightClick="1"/>
          </p:cNvPr>
          <p:cNvSpPr>
            <a:spLocks noChangeArrowheads="1"/>
          </p:cNvSpPr>
          <p:nvPr/>
        </p:nvSpPr>
        <p:spPr bwMode="auto">
          <a:xfrm>
            <a:off x="7620000" y="6477000"/>
            <a:ext cx="609600" cy="304800"/>
          </a:xfrm>
          <a:prstGeom prst="actionButtonForwardNext">
            <a:avLst/>
          </a:prstGeom>
          <a:solidFill>
            <a:srgbClr val="00FF00"/>
          </a:solidFill>
          <a:ln w="9525">
            <a:noFill/>
            <a:miter lim="800000"/>
            <a:headEnd/>
            <a:tailEnd/>
          </a:ln>
        </p:spPr>
        <p:txBody>
          <a:bodyPr wrap="none" anchor="ctr"/>
          <a:lstStyle/>
          <a:p>
            <a:endParaRPr lang="id-ID"/>
          </a:p>
        </p:txBody>
      </p:sp>
      <p:sp>
        <p:nvSpPr>
          <p:cNvPr id="76806" name="AutoShape 16">
            <a:hlinkClick r:id="" action="ppaction://hlinkshowjump?jump=previousslide" highlightClick="1"/>
          </p:cNvPr>
          <p:cNvSpPr>
            <a:spLocks noChangeArrowheads="1"/>
          </p:cNvSpPr>
          <p:nvPr/>
        </p:nvSpPr>
        <p:spPr bwMode="auto">
          <a:xfrm>
            <a:off x="6934200" y="6477000"/>
            <a:ext cx="609600" cy="304800"/>
          </a:xfrm>
          <a:prstGeom prst="actionButtonBackPrevious">
            <a:avLst/>
          </a:prstGeom>
          <a:solidFill>
            <a:srgbClr val="00FF00"/>
          </a:solidFill>
          <a:ln w="9525">
            <a:noFill/>
            <a:miter lim="800000"/>
            <a:headEnd/>
            <a:tailEnd/>
          </a:ln>
        </p:spPr>
        <p:txBody>
          <a:bodyPr wrap="none" anchor="ctr"/>
          <a:lstStyle/>
          <a:p>
            <a:endParaRPr lang="id-ID"/>
          </a:p>
        </p:txBody>
      </p:sp>
      <p:sp>
        <p:nvSpPr>
          <p:cNvPr id="76807" name="AutoShape 17">
            <a:hlinkClick r:id="" action="ppaction://noaction" highlightClick="1"/>
          </p:cNvPr>
          <p:cNvSpPr>
            <a:spLocks noChangeArrowheads="1"/>
          </p:cNvSpPr>
          <p:nvPr/>
        </p:nvSpPr>
        <p:spPr bwMode="auto">
          <a:xfrm>
            <a:off x="8305800" y="6477000"/>
            <a:ext cx="762000" cy="304800"/>
          </a:xfrm>
          <a:prstGeom prst="actionButtonBlank">
            <a:avLst/>
          </a:prstGeom>
          <a:solidFill>
            <a:srgbClr val="FFCC00"/>
          </a:solidFill>
          <a:ln w="28575">
            <a:noFill/>
            <a:miter lim="800000"/>
            <a:headEnd/>
            <a:tailEnd/>
          </a:ln>
        </p:spPr>
        <p:txBody>
          <a:bodyPr wrap="none" anchor="ctr"/>
          <a:lstStyle/>
          <a:p>
            <a:pPr algn="ctr"/>
            <a:r>
              <a:rPr lang="en-US">
                <a:hlinkClick r:id="rId2" action="ppaction://hlinksldjump"/>
              </a:rPr>
              <a:t>menu</a:t>
            </a:r>
            <a:endParaRPr lang="en-US"/>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1676400" y="1066800"/>
            <a:ext cx="1828800" cy="457200"/>
          </a:xfrm>
        </p:spPr>
        <p:txBody>
          <a:bodyPr>
            <a:normAutofit fontScale="90000"/>
          </a:bodyPr>
          <a:lstStyle/>
          <a:p>
            <a:pPr eaLnBrk="1" hangingPunct="1"/>
            <a:r>
              <a:rPr lang="en-US" sz="2800" smtClean="0"/>
              <a:t>Latihan:</a:t>
            </a:r>
          </a:p>
        </p:txBody>
      </p:sp>
      <p:sp>
        <p:nvSpPr>
          <p:cNvPr id="77827" name="Rectangle 3"/>
          <p:cNvSpPr>
            <a:spLocks noGrp="1" noChangeArrowheads="1"/>
          </p:cNvSpPr>
          <p:nvPr>
            <p:ph idx="1"/>
          </p:nvPr>
        </p:nvSpPr>
        <p:spPr>
          <a:xfrm>
            <a:off x="1143000" y="2362200"/>
            <a:ext cx="6477000" cy="2209800"/>
          </a:xfrm>
        </p:spPr>
        <p:txBody>
          <a:bodyPr/>
          <a:lstStyle/>
          <a:p>
            <a:pPr marL="457200" indent="-457200" eaLnBrk="1" hangingPunct="1">
              <a:buSzTx/>
              <a:buFontTx/>
              <a:buAutoNum type="arabicPeriod"/>
            </a:pPr>
            <a:r>
              <a:rPr lang="en-US" sz="2800" dirty="0" err="1" smtClean="0"/>
              <a:t>Ramalkan</a:t>
            </a:r>
            <a:r>
              <a:rPr lang="en-US" sz="2800" dirty="0" smtClean="0"/>
              <a:t> </a:t>
            </a:r>
            <a:r>
              <a:rPr lang="en-US" sz="2800" dirty="0" err="1" smtClean="0"/>
              <a:t>bentuk</a:t>
            </a:r>
            <a:r>
              <a:rPr lang="en-US" sz="2800" dirty="0" smtClean="0"/>
              <a:t> </a:t>
            </a:r>
            <a:r>
              <a:rPr lang="en-US" sz="2800" dirty="0" err="1" smtClean="0"/>
              <a:t>molekul</a:t>
            </a:r>
            <a:r>
              <a:rPr lang="en-US" sz="2800" dirty="0" smtClean="0"/>
              <a:t> CH</a:t>
            </a:r>
            <a:r>
              <a:rPr lang="en-US" sz="2800" baseline="-25000" dirty="0" smtClean="0"/>
              <a:t>4</a:t>
            </a:r>
            <a:r>
              <a:rPr lang="en-US" sz="2800" dirty="0" smtClean="0"/>
              <a:t> </a:t>
            </a:r>
          </a:p>
          <a:p>
            <a:pPr marL="457200" indent="-457200" eaLnBrk="1" hangingPunct="1">
              <a:buSzTx/>
              <a:buFontTx/>
              <a:buNone/>
            </a:pPr>
            <a:endParaRPr lang="en-US" sz="2800" dirty="0" smtClean="0">
              <a:solidFill>
                <a:srgbClr val="FF9900"/>
              </a:solidFill>
            </a:endParaRPr>
          </a:p>
          <a:p>
            <a:pPr marL="457200" indent="-457200" eaLnBrk="1" hangingPunct="1">
              <a:buSzTx/>
              <a:buFontTx/>
              <a:buAutoNum type="arabicPeriod" startAt="2"/>
            </a:pPr>
            <a:r>
              <a:rPr lang="en-US" sz="2800" dirty="0" err="1" smtClean="0"/>
              <a:t>Ramalkan</a:t>
            </a:r>
            <a:r>
              <a:rPr lang="en-US" sz="2800" dirty="0" smtClean="0"/>
              <a:t> </a:t>
            </a:r>
            <a:r>
              <a:rPr lang="en-US" sz="2800" dirty="0" err="1" smtClean="0"/>
              <a:t>bentuk</a:t>
            </a:r>
            <a:r>
              <a:rPr lang="en-US" sz="2800" dirty="0" smtClean="0"/>
              <a:t> </a:t>
            </a:r>
            <a:r>
              <a:rPr lang="en-US" sz="2800" dirty="0" err="1" smtClean="0"/>
              <a:t>molekul</a:t>
            </a:r>
            <a:r>
              <a:rPr lang="en-US" sz="2800" dirty="0" smtClean="0"/>
              <a:t> SF</a:t>
            </a:r>
            <a:r>
              <a:rPr lang="en-US" sz="2800" baseline="-25000" dirty="0" smtClean="0"/>
              <a:t>6</a:t>
            </a:r>
            <a:r>
              <a:rPr lang="en-US" sz="2800" dirty="0" smtClean="0"/>
              <a:t> </a:t>
            </a:r>
          </a:p>
          <a:p>
            <a:pPr marL="457200" indent="-457200" eaLnBrk="1" hangingPunct="1">
              <a:buSzTx/>
              <a:buFontTx/>
              <a:buNone/>
            </a:pPr>
            <a:endParaRPr lang="en-US" sz="2800" dirty="0" smtClean="0">
              <a:solidFill>
                <a:srgbClr val="FF9900"/>
              </a:solidFill>
            </a:endParaRPr>
          </a:p>
        </p:txBody>
      </p:sp>
      <p:sp>
        <p:nvSpPr>
          <p:cNvPr id="77828" name="Rectangle 4">
            <a:hlinkClick r:id="rId2" action="ppaction://hlinksldjump"/>
          </p:cNvPr>
          <p:cNvSpPr>
            <a:spLocks noChangeArrowheads="1"/>
          </p:cNvSpPr>
          <p:nvPr/>
        </p:nvSpPr>
        <p:spPr bwMode="auto">
          <a:xfrm>
            <a:off x="7162800" y="2362200"/>
            <a:ext cx="1371600" cy="457200"/>
          </a:xfrm>
          <a:prstGeom prst="rect">
            <a:avLst/>
          </a:prstGeom>
          <a:noFill/>
          <a:ln w="9525">
            <a:noFill/>
            <a:miter lim="800000"/>
            <a:headEnd/>
            <a:tailEnd/>
          </a:ln>
        </p:spPr>
        <p:txBody>
          <a:bodyPr anchor="ctr"/>
          <a:lstStyle/>
          <a:p>
            <a:pPr algn="ctr"/>
            <a:r>
              <a:rPr lang="en-US" sz="2800" b="1">
                <a:latin typeface="Tahoma" pitchFamily="34" charset="0"/>
              </a:rPr>
              <a:t>Jawab</a:t>
            </a:r>
          </a:p>
        </p:txBody>
      </p:sp>
      <p:sp>
        <p:nvSpPr>
          <p:cNvPr id="77829" name="Rectangle 5">
            <a:hlinkClick r:id="rId3" action="ppaction://hlinksldjump"/>
          </p:cNvPr>
          <p:cNvSpPr>
            <a:spLocks noChangeArrowheads="1"/>
          </p:cNvSpPr>
          <p:nvPr/>
        </p:nvSpPr>
        <p:spPr bwMode="auto">
          <a:xfrm>
            <a:off x="7162800" y="3429000"/>
            <a:ext cx="1371600" cy="457200"/>
          </a:xfrm>
          <a:prstGeom prst="rect">
            <a:avLst/>
          </a:prstGeom>
          <a:noFill/>
          <a:ln w="9525">
            <a:noFill/>
            <a:miter lim="800000"/>
            <a:headEnd/>
            <a:tailEnd/>
          </a:ln>
        </p:spPr>
        <p:txBody>
          <a:bodyPr anchor="ctr"/>
          <a:lstStyle/>
          <a:p>
            <a:pPr algn="ctr"/>
            <a:r>
              <a:rPr lang="en-US" sz="2800" b="1">
                <a:latin typeface="Tahoma" pitchFamily="34" charset="0"/>
              </a:rPr>
              <a:t>Jawab</a:t>
            </a:r>
          </a:p>
        </p:txBody>
      </p:sp>
      <p:sp>
        <p:nvSpPr>
          <p:cNvPr id="77830" name="AutoShape 6">
            <a:hlinkClick r:id="" action="ppaction://hlinkshowjump?jump=nextslide" highlightClick="1"/>
          </p:cNvPr>
          <p:cNvSpPr>
            <a:spLocks noChangeArrowheads="1"/>
          </p:cNvSpPr>
          <p:nvPr/>
        </p:nvSpPr>
        <p:spPr bwMode="auto">
          <a:xfrm>
            <a:off x="7620000" y="6477000"/>
            <a:ext cx="609600" cy="304800"/>
          </a:xfrm>
          <a:prstGeom prst="actionButtonForwardNext">
            <a:avLst/>
          </a:prstGeom>
          <a:solidFill>
            <a:srgbClr val="00FF00"/>
          </a:solidFill>
          <a:ln w="9525">
            <a:noFill/>
            <a:miter lim="800000"/>
            <a:headEnd/>
            <a:tailEnd/>
          </a:ln>
        </p:spPr>
        <p:txBody>
          <a:bodyPr wrap="none" anchor="ctr"/>
          <a:lstStyle/>
          <a:p>
            <a:endParaRPr lang="id-ID"/>
          </a:p>
        </p:txBody>
      </p:sp>
      <p:sp>
        <p:nvSpPr>
          <p:cNvPr id="77831" name="AutoShape 7">
            <a:hlinkClick r:id="" action="ppaction://hlinkshowjump?jump=previousslide" highlightClick="1"/>
          </p:cNvPr>
          <p:cNvSpPr>
            <a:spLocks noChangeArrowheads="1"/>
          </p:cNvSpPr>
          <p:nvPr/>
        </p:nvSpPr>
        <p:spPr bwMode="auto">
          <a:xfrm>
            <a:off x="6934200" y="6477000"/>
            <a:ext cx="609600" cy="304800"/>
          </a:xfrm>
          <a:prstGeom prst="actionButtonBackPrevious">
            <a:avLst/>
          </a:prstGeom>
          <a:solidFill>
            <a:srgbClr val="00FF00"/>
          </a:solidFill>
          <a:ln w="9525">
            <a:noFill/>
            <a:miter lim="800000"/>
            <a:headEnd/>
            <a:tailEnd/>
          </a:ln>
        </p:spPr>
        <p:txBody>
          <a:bodyPr wrap="none" anchor="ctr"/>
          <a:lstStyle/>
          <a:p>
            <a:endParaRPr lang="id-ID"/>
          </a:p>
        </p:txBody>
      </p:sp>
      <p:sp>
        <p:nvSpPr>
          <p:cNvPr id="77832" name="AutoShape 8">
            <a:hlinkClick r:id="" action="ppaction://noaction" highlightClick="1"/>
          </p:cNvPr>
          <p:cNvSpPr>
            <a:spLocks noChangeArrowheads="1"/>
          </p:cNvSpPr>
          <p:nvPr/>
        </p:nvSpPr>
        <p:spPr bwMode="auto">
          <a:xfrm>
            <a:off x="8305800" y="6477000"/>
            <a:ext cx="762000" cy="304800"/>
          </a:xfrm>
          <a:prstGeom prst="actionButtonBlank">
            <a:avLst/>
          </a:prstGeom>
          <a:solidFill>
            <a:srgbClr val="FFCC00"/>
          </a:solidFill>
          <a:ln w="28575">
            <a:noFill/>
            <a:miter lim="800000"/>
            <a:headEnd/>
            <a:tailEnd/>
          </a:ln>
        </p:spPr>
        <p:txBody>
          <a:bodyPr wrap="none" anchor="ctr"/>
          <a:lstStyle/>
          <a:p>
            <a:pPr algn="ctr"/>
            <a:r>
              <a:rPr lang="en-US">
                <a:hlinkClick r:id="rId4" action="ppaction://hlinksldjump"/>
              </a:rPr>
              <a:t>menu</a:t>
            </a:r>
            <a:endParaRPr lang="en-US"/>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r>
              <a:rPr lang="en-US" sz="2800" smtClean="0"/>
              <a:t>Bentuk molekul CH</a:t>
            </a:r>
            <a:r>
              <a:rPr lang="en-US" sz="2800" baseline="-25000" smtClean="0"/>
              <a:t>4</a:t>
            </a:r>
          </a:p>
        </p:txBody>
      </p:sp>
      <p:sp>
        <p:nvSpPr>
          <p:cNvPr id="78851" name="Rectangle 3"/>
          <p:cNvSpPr>
            <a:spLocks noGrp="1" noChangeArrowheads="1"/>
          </p:cNvSpPr>
          <p:nvPr>
            <p:ph idx="1"/>
          </p:nvPr>
        </p:nvSpPr>
        <p:spPr>
          <a:xfrm>
            <a:off x="1676400" y="1143000"/>
            <a:ext cx="6858000" cy="3810000"/>
          </a:xfrm>
        </p:spPr>
        <p:txBody>
          <a:bodyPr>
            <a:normAutofit lnSpcReduction="10000"/>
          </a:bodyPr>
          <a:lstStyle/>
          <a:p>
            <a:pPr eaLnBrk="1" hangingPunct="1">
              <a:buFontTx/>
              <a:buNone/>
            </a:pPr>
            <a:r>
              <a:rPr lang="en-US" smtClean="0">
                <a:solidFill>
                  <a:schemeClr val="hlink"/>
                </a:solidFill>
              </a:rPr>
              <a:t>Elektron valensi C				4</a:t>
            </a:r>
          </a:p>
          <a:p>
            <a:pPr eaLnBrk="1" hangingPunct="1">
              <a:buFontTx/>
              <a:buNone/>
            </a:pPr>
            <a:r>
              <a:rPr lang="en-US" smtClean="0">
                <a:solidFill>
                  <a:schemeClr val="hlink"/>
                </a:solidFill>
              </a:rPr>
              <a:t>CH</a:t>
            </a:r>
            <a:r>
              <a:rPr lang="en-US" baseline="-25000" smtClean="0">
                <a:solidFill>
                  <a:schemeClr val="hlink"/>
                </a:solidFill>
              </a:rPr>
              <a:t>4</a:t>
            </a:r>
            <a:r>
              <a:rPr lang="en-US" smtClean="0">
                <a:solidFill>
                  <a:schemeClr val="hlink"/>
                </a:solidFill>
              </a:rPr>
              <a:t> netral					0</a:t>
            </a:r>
          </a:p>
          <a:p>
            <a:pPr eaLnBrk="1" hangingPunct="1">
              <a:buFontTx/>
              <a:buNone/>
            </a:pPr>
            <a:r>
              <a:rPr lang="en-US" smtClean="0">
                <a:solidFill>
                  <a:schemeClr val="hlink"/>
                </a:solidFill>
              </a:rPr>
              <a:t>Elektron dari 4H				4</a:t>
            </a:r>
          </a:p>
          <a:p>
            <a:pPr eaLnBrk="1" hangingPunct="1">
              <a:buFontTx/>
              <a:buNone/>
            </a:pPr>
            <a:r>
              <a:rPr lang="en-US" smtClean="0">
                <a:solidFill>
                  <a:schemeClr val="hlink"/>
                </a:solidFill>
              </a:rPr>
              <a:t>Jumlah elektron				8</a:t>
            </a:r>
          </a:p>
          <a:p>
            <a:pPr eaLnBrk="1" hangingPunct="1">
              <a:buFontTx/>
              <a:buNone/>
            </a:pPr>
            <a:r>
              <a:rPr lang="en-US" smtClean="0">
                <a:solidFill>
                  <a:schemeClr val="hlink"/>
                </a:solidFill>
              </a:rPr>
              <a:t>Jumlah pasangan elektron          4/2 =	4</a:t>
            </a:r>
          </a:p>
          <a:p>
            <a:pPr eaLnBrk="1" hangingPunct="1">
              <a:buFontTx/>
              <a:buNone/>
            </a:pPr>
            <a:r>
              <a:rPr lang="en-US" smtClean="0">
                <a:solidFill>
                  <a:schemeClr val="hlink"/>
                </a:solidFill>
              </a:rPr>
              <a:t>Susunan elektron tetrahedral; </a:t>
            </a:r>
          </a:p>
          <a:p>
            <a:pPr eaLnBrk="1" hangingPunct="1">
              <a:buFontTx/>
              <a:buNone/>
            </a:pPr>
            <a:r>
              <a:rPr lang="en-US" smtClean="0">
                <a:solidFill>
                  <a:schemeClr val="hlink"/>
                </a:solidFill>
              </a:rPr>
              <a:t>Bentuk molekul CH</a:t>
            </a:r>
            <a:r>
              <a:rPr lang="en-US" baseline="-25000" smtClean="0">
                <a:solidFill>
                  <a:schemeClr val="hlink"/>
                </a:solidFill>
              </a:rPr>
              <a:t>4</a:t>
            </a:r>
            <a:r>
              <a:rPr lang="en-US" smtClean="0">
                <a:solidFill>
                  <a:schemeClr val="hlink"/>
                </a:solidFill>
              </a:rPr>
              <a:t> : tetrahedral</a:t>
            </a:r>
          </a:p>
        </p:txBody>
      </p:sp>
      <p:grpSp>
        <p:nvGrpSpPr>
          <p:cNvPr id="2" name="Group 13"/>
          <p:cNvGrpSpPr>
            <a:grpSpLocks/>
          </p:cNvGrpSpPr>
          <p:nvPr/>
        </p:nvGrpSpPr>
        <p:grpSpPr bwMode="auto">
          <a:xfrm>
            <a:off x="6732588" y="4267200"/>
            <a:ext cx="1573212" cy="1490663"/>
            <a:chOff x="3552" y="3039"/>
            <a:chExt cx="991" cy="939"/>
          </a:xfrm>
        </p:grpSpPr>
        <p:sp>
          <p:nvSpPr>
            <p:cNvPr id="78856" name="Text Box 4"/>
            <p:cNvSpPr txBox="1">
              <a:spLocks noChangeArrowheads="1"/>
            </p:cNvSpPr>
            <p:nvPr/>
          </p:nvSpPr>
          <p:spPr bwMode="auto">
            <a:xfrm>
              <a:off x="3936" y="3408"/>
              <a:ext cx="220" cy="231"/>
            </a:xfrm>
            <a:prstGeom prst="rect">
              <a:avLst/>
            </a:prstGeom>
            <a:noFill/>
            <a:ln w="9525">
              <a:noFill/>
              <a:miter lim="800000"/>
              <a:headEnd/>
              <a:tailEnd/>
            </a:ln>
          </p:spPr>
          <p:txBody>
            <a:bodyPr wrap="none">
              <a:spAutoFit/>
            </a:bodyPr>
            <a:lstStyle/>
            <a:p>
              <a:r>
                <a:rPr lang="en-US" b="1"/>
                <a:t>C</a:t>
              </a:r>
            </a:p>
          </p:txBody>
        </p:sp>
        <p:sp>
          <p:nvSpPr>
            <p:cNvPr id="78857" name="Line 5"/>
            <p:cNvSpPr>
              <a:spLocks noChangeShapeType="1"/>
            </p:cNvSpPr>
            <p:nvPr/>
          </p:nvSpPr>
          <p:spPr bwMode="auto">
            <a:xfrm flipV="1">
              <a:off x="4041" y="3234"/>
              <a:ext cx="0" cy="192"/>
            </a:xfrm>
            <a:prstGeom prst="line">
              <a:avLst/>
            </a:prstGeom>
            <a:noFill/>
            <a:ln w="9525">
              <a:solidFill>
                <a:schemeClr val="tx1"/>
              </a:solidFill>
              <a:round/>
              <a:headEnd/>
              <a:tailEnd/>
            </a:ln>
          </p:spPr>
          <p:txBody>
            <a:bodyPr/>
            <a:lstStyle/>
            <a:p>
              <a:endParaRPr lang="id-ID"/>
            </a:p>
          </p:txBody>
        </p:sp>
        <p:sp>
          <p:nvSpPr>
            <p:cNvPr id="78858" name="Line 6"/>
            <p:cNvSpPr>
              <a:spLocks noChangeShapeType="1"/>
            </p:cNvSpPr>
            <p:nvPr/>
          </p:nvSpPr>
          <p:spPr bwMode="auto">
            <a:xfrm flipV="1">
              <a:off x="4053" y="3609"/>
              <a:ext cx="0" cy="192"/>
            </a:xfrm>
            <a:prstGeom prst="line">
              <a:avLst/>
            </a:prstGeom>
            <a:noFill/>
            <a:ln w="9525">
              <a:solidFill>
                <a:schemeClr val="tx1"/>
              </a:solidFill>
              <a:round/>
              <a:headEnd/>
              <a:tailEnd/>
            </a:ln>
          </p:spPr>
          <p:txBody>
            <a:bodyPr/>
            <a:lstStyle/>
            <a:p>
              <a:endParaRPr lang="id-ID"/>
            </a:p>
          </p:txBody>
        </p:sp>
        <p:sp>
          <p:nvSpPr>
            <p:cNvPr id="78859" name="Line 7"/>
            <p:cNvSpPr>
              <a:spLocks noChangeShapeType="1"/>
            </p:cNvSpPr>
            <p:nvPr/>
          </p:nvSpPr>
          <p:spPr bwMode="auto">
            <a:xfrm>
              <a:off x="4125" y="3522"/>
              <a:ext cx="240" cy="0"/>
            </a:xfrm>
            <a:prstGeom prst="line">
              <a:avLst/>
            </a:prstGeom>
            <a:noFill/>
            <a:ln w="9525">
              <a:solidFill>
                <a:schemeClr val="tx1"/>
              </a:solidFill>
              <a:round/>
              <a:headEnd/>
              <a:tailEnd/>
            </a:ln>
          </p:spPr>
          <p:txBody>
            <a:bodyPr/>
            <a:lstStyle/>
            <a:p>
              <a:endParaRPr lang="id-ID"/>
            </a:p>
          </p:txBody>
        </p:sp>
        <p:sp>
          <p:nvSpPr>
            <p:cNvPr id="78860" name="Line 8"/>
            <p:cNvSpPr>
              <a:spLocks noChangeShapeType="1"/>
            </p:cNvSpPr>
            <p:nvPr/>
          </p:nvSpPr>
          <p:spPr bwMode="auto">
            <a:xfrm>
              <a:off x="3723" y="3522"/>
              <a:ext cx="240" cy="0"/>
            </a:xfrm>
            <a:prstGeom prst="line">
              <a:avLst/>
            </a:prstGeom>
            <a:noFill/>
            <a:ln w="9525">
              <a:solidFill>
                <a:schemeClr val="tx1"/>
              </a:solidFill>
              <a:round/>
              <a:headEnd/>
              <a:tailEnd/>
            </a:ln>
          </p:spPr>
          <p:txBody>
            <a:bodyPr/>
            <a:lstStyle/>
            <a:p>
              <a:endParaRPr lang="id-ID"/>
            </a:p>
          </p:txBody>
        </p:sp>
        <p:sp>
          <p:nvSpPr>
            <p:cNvPr id="78861" name="Text Box 9"/>
            <p:cNvSpPr txBox="1">
              <a:spLocks noChangeArrowheads="1"/>
            </p:cNvSpPr>
            <p:nvPr/>
          </p:nvSpPr>
          <p:spPr bwMode="auto">
            <a:xfrm>
              <a:off x="3552" y="3408"/>
              <a:ext cx="220" cy="231"/>
            </a:xfrm>
            <a:prstGeom prst="rect">
              <a:avLst/>
            </a:prstGeom>
            <a:noFill/>
            <a:ln w="9525">
              <a:noFill/>
              <a:miter lim="800000"/>
              <a:headEnd/>
              <a:tailEnd/>
            </a:ln>
          </p:spPr>
          <p:txBody>
            <a:bodyPr wrap="none">
              <a:spAutoFit/>
            </a:bodyPr>
            <a:lstStyle/>
            <a:p>
              <a:r>
                <a:rPr lang="en-US" b="1"/>
                <a:t>H</a:t>
              </a:r>
            </a:p>
          </p:txBody>
        </p:sp>
        <p:sp>
          <p:nvSpPr>
            <p:cNvPr id="78862" name="Text Box 10"/>
            <p:cNvSpPr txBox="1">
              <a:spLocks noChangeArrowheads="1"/>
            </p:cNvSpPr>
            <p:nvPr/>
          </p:nvSpPr>
          <p:spPr bwMode="auto">
            <a:xfrm>
              <a:off x="3933" y="3039"/>
              <a:ext cx="220" cy="231"/>
            </a:xfrm>
            <a:prstGeom prst="rect">
              <a:avLst/>
            </a:prstGeom>
            <a:noFill/>
            <a:ln w="9525">
              <a:noFill/>
              <a:miter lim="800000"/>
              <a:headEnd/>
              <a:tailEnd/>
            </a:ln>
          </p:spPr>
          <p:txBody>
            <a:bodyPr wrap="none">
              <a:spAutoFit/>
            </a:bodyPr>
            <a:lstStyle/>
            <a:p>
              <a:r>
                <a:rPr lang="en-US" b="1"/>
                <a:t>H</a:t>
              </a:r>
            </a:p>
          </p:txBody>
        </p:sp>
        <p:sp>
          <p:nvSpPr>
            <p:cNvPr id="78863" name="Text Box 11"/>
            <p:cNvSpPr txBox="1">
              <a:spLocks noChangeArrowheads="1"/>
            </p:cNvSpPr>
            <p:nvPr/>
          </p:nvSpPr>
          <p:spPr bwMode="auto">
            <a:xfrm>
              <a:off x="4323" y="3405"/>
              <a:ext cx="220" cy="231"/>
            </a:xfrm>
            <a:prstGeom prst="rect">
              <a:avLst/>
            </a:prstGeom>
            <a:noFill/>
            <a:ln w="9525">
              <a:noFill/>
              <a:miter lim="800000"/>
              <a:headEnd/>
              <a:tailEnd/>
            </a:ln>
          </p:spPr>
          <p:txBody>
            <a:bodyPr wrap="none">
              <a:spAutoFit/>
            </a:bodyPr>
            <a:lstStyle/>
            <a:p>
              <a:r>
                <a:rPr lang="en-US" b="1"/>
                <a:t>H</a:t>
              </a:r>
            </a:p>
          </p:txBody>
        </p:sp>
        <p:sp>
          <p:nvSpPr>
            <p:cNvPr id="78864" name="Text Box 12"/>
            <p:cNvSpPr txBox="1">
              <a:spLocks noChangeArrowheads="1"/>
            </p:cNvSpPr>
            <p:nvPr/>
          </p:nvSpPr>
          <p:spPr bwMode="auto">
            <a:xfrm>
              <a:off x="3936" y="3747"/>
              <a:ext cx="220" cy="231"/>
            </a:xfrm>
            <a:prstGeom prst="rect">
              <a:avLst/>
            </a:prstGeom>
            <a:noFill/>
            <a:ln w="9525">
              <a:noFill/>
              <a:miter lim="800000"/>
              <a:headEnd/>
              <a:tailEnd/>
            </a:ln>
          </p:spPr>
          <p:txBody>
            <a:bodyPr wrap="none">
              <a:spAutoFit/>
            </a:bodyPr>
            <a:lstStyle/>
            <a:p>
              <a:r>
                <a:rPr lang="en-US" b="1"/>
                <a:t>H</a:t>
              </a:r>
            </a:p>
          </p:txBody>
        </p:sp>
      </p:grpSp>
      <p:sp>
        <p:nvSpPr>
          <p:cNvPr id="78853" name="AutoShape 14">
            <a:hlinkClick r:id="" action="ppaction://hlinkshowjump?jump=nextslide" highlightClick="1"/>
          </p:cNvPr>
          <p:cNvSpPr>
            <a:spLocks noChangeArrowheads="1"/>
          </p:cNvSpPr>
          <p:nvPr/>
        </p:nvSpPr>
        <p:spPr bwMode="auto">
          <a:xfrm>
            <a:off x="7620000" y="6477000"/>
            <a:ext cx="609600" cy="304800"/>
          </a:xfrm>
          <a:prstGeom prst="actionButtonForwardNext">
            <a:avLst/>
          </a:prstGeom>
          <a:solidFill>
            <a:srgbClr val="00FF00"/>
          </a:solidFill>
          <a:ln w="9525">
            <a:noFill/>
            <a:miter lim="800000"/>
            <a:headEnd/>
            <a:tailEnd/>
          </a:ln>
        </p:spPr>
        <p:txBody>
          <a:bodyPr wrap="none" anchor="ctr"/>
          <a:lstStyle/>
          <a:p>
            <a:endParaRPr lang="id-ID"/>
          </a:p>
        </p:txBody>
      </p:sp>
      <p:sp>
        <p:nvSpPr>
          <p:cNvPr id="78854" name="AutoShape 15">
            <a:hlinkClick r:id="" action="ppaction://hlinkshowjump?jump=previousslide" highlightClick="1"/>
          </p:cNvPr>
          <p:cNvSpPr>
            <a:spLocks noChangeArrowheads="1"/>
          </p:cNvSpPr>
          <p:nvPr/>
        </p:nvSpPr>
        <p:spPr bwMode="auto">
          <a:xfrm>
            <a:off x="6934200" y="6477000"/>
            <a:ext cx="609600" cy="304800"/>
          </a:xfrm>
          <a:prstGeom prst="actionButtonBackPrevious">
            <a:avLst/>
          </a:prstGeom>
          <a:solidFill>
            <a:srgbClr val="00FF00"/>
          </a:solidFill>
          <a:ln w="9525">
            <a:noFill/>
            <a:miter lim="800000"/>
            <a:headEnd/>
            <a:tailEnd/>
          </a:ln>
        </p:spPr>
        <p:txBody>
          <a:bodyPr wrap="none" anchor="ctr"/>
          <a:lstStyle/>
          <a:p>
            <a:endParaRPr lang="id-ID"/>
          </a:p>
        </p:txBody>
      </p:sp>
      <p:sp>
        <p:nvSpPr>
          <p:cNvPr id="78855" name="AutoShape 16">
            <a:hlinkClick r:id="" action="ppaction://noaction" highlightClick="1"/>
          </p:cNvPr>
          <p:cNvSpPr>
            <a:spLocks noChangeArrowheads="1"/>
          </p:cNvSpPr>
          <p:nvPr/>
        </p:nvSpPr>
        <p:spPr bwMode="auto">
          <a:xfrm>
            <a:off x="8305800" y="6477000"/>
            <a:ext cx="762000" cy="304800"/>
          </a:xfrm>
          <a:prstGeom prst="actionButtonBlank">
            <a:avLst/>
          </a:prstGeom>
          <a:solidFill>
            <a:srgbClr val="FFCC00"/>
          </a:solidFill>
          <a:ln w="28575">
            <a:noFill/>
            <a:miter lim="800000"/>
            <a:headEnd/>
            <a:tailEnd/>
          </a:ln>
        </p:spPr>
        <p:txBody>
          <a:bodyPr wrap="none" anchor="ctr"/>
          <a:lstStyle/>
          <a:p>
            <a:pPr algn="ctr"/>
            <a:r>
              <a:rPr lang="en-US">
                <a:hlinkClick r:id="rId2" action="ppaction://hlinksldjump"/>
              </a:rPr>
              <a:t>menu</a:t>
            </a:r>
            <a:endParaRPr lang="en-US"/>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normAutofit fontScale="90000"/>
          </a:bodyPr>
          <a:lstStyle/>
          <a:p>
            <a:pPr eaLnBrk="1" hangingPunct="1"/>
            <a:r>
              <a:rPr lang="en-US" sz="2800" smtClean="0"/>
              <a:t>Bentuk molekul SF</a:t>
            </a:r>
            <a:r>
              <a:rPr lang="en-US" sz="2800" baseline="-25000" smtClean="0"/>
              <a:t>6</a:t>
            </a:r>
          </a:p>
        </p:txBody>
      </p:sp>
      <p:sp>
        <p:nvSpPr>
          <p:cNvPr id="7172" name="Rectangle 3"/>
          <p:cNvSpPr>
            <a:spLocks noGrp="1" noChangeArrowheads="1"/>
          </p:cNvSpPr>
          <p:nvPr>
            <p:ph type="body" sz="half" idx="1"/>
          </p:nvPr>
        </p:nvSpPr>
        <p:spPr>
          <a:xfrm>
            <a:off x="1676400" y="1143000"/>
            <a:ext cx="6400800" cy="3124200"/>
          </a:xfrm>
        </p:spPr>
        <p:txBody>
          <a:bodyPr>
            <a:normAutofit fontScale="92500" lnSpcReduction="20000"/>
          </a:bodyPr>
          <a:lstStyle/>
          <a:p>
            <a:pPr eaLnBrk="1" hangingPunct="1">
              <a:buFontTx/>
              <a:buNone/>
            </a:pPr>
            <a:r>
              <a:rPr lang="en-US" smtClean="0">
                <a:solidFill>
                  <a:schemeClr val="hlink"/>
                </a:solidFill>
              </a:rPr>
              <a:t>Elektron valensi S				6</a:t>
            </a:r>
          </a:p>
          <a:p>
            <a:pPr eaLnBrk="1" hangingPunct="1">
              <a:buFontTx/>
              <a:buNone/>
            </a:pPr>
            <a:r>
              <a:rPr lang="en-US" smtClean="0">
                <a:solidFill>
                  <a:schemeClr val="hlink"/>
                </a:solidFill>
              </a:rPr>
              <a:t>SF</a:t>
            </a:r>
            <a:r>
              <a:rPr lang="en-US" baseline="-25000" smtClean="0">
                <a:solidFill>
                  <a:schemeClr val="hlink"/>
                </a:solidFill>
              </a:rPr>
              <a:t>6</a:t>
            </a:r>
            <a:r>
              <a:rPr lang="en-US" smtClean="0">
                <a:solidFill>
                  <a:schemeClr val="hlink"/>
                </a:solidFill>
              </a:rPr>
              <a:t> netral					0</a:t>
            </a:r>
          </a:p>
          <a:p>
            <a:pPr eaLnBrk="1" hangingPunct="1">
              <a:buFontTx/>
              <a:buNone/>
            </a:pPr>
            <a:r>
              <a:rPr lang="en-US" smtClean="0">
                <a:solidFill>
                  <a:schemeClr val="hlink"/>
                </a:solidFill>
              </a:rPr>
              <a:t>Elektron dari 6F				6</a:t>
            </a:r>
          </a:p>
          <a:p>
            <a:pPr eaLnBrk="1" hangingPunct="1">
              <a:buFontTx/>
              <a:buNone/>
            </a:pPr>
            <a:r>
              <a:rPr lang="en-US" smtClean="0">
                <a:solidFill>
                  <a:schemeClr val="hlink"/>
                </a:solidFill>
              </a:rPr>
              <a:t>Jumlah elektron				12</a:t>
            </a:r>
          </a:p>
          <a:p>
            <a:pPr eaLnBrk="1" hangingPunct="1">
              <a:buFontTx/>
              <a:buNone/>
            </a:pPr>
            <a:r>
              <a:rPr lang="en-US" smtClean="0">
                <a:solidFill>
                  <a:schemeClr val="hlink"/>
                </a:solidFill>
              </a:rPr>
              <a:t>Jumlah pasangan elektron       12/2 =	6</a:t>
            </a:r>
          </a:p>
          <a:p>
            <a:pPr eaLnBrk="1" hangingPunct="1">
              <a:buFontTx/>
              <a:buNone/>
            </a:pPr>
            <a:r>
              <a:rPr lang="en-US" smtClean="0">
                <a:solidFill>
                  <a:schemeClr val="hlink"/>
                </a:solidFill>
              </a:rPr>
              <a:t>Susunan elektron oktahedral </a:t>
            </a:r>
          </a:p>
          <a:p>
            <a:pPr eaLnBrk="1" hangingPunct="1">
              <a:buFontTx/>
              <a:buNone/>
            </a:pPr>
            <a:r>
              <a:rPr lang="en-US" smtClean="0">
                <a:solidFill>
                  <a:schemeClr val="hlink"/>
                </a:solidFill>
              </a:rPr>
              <a:t>Bentuk molekul SF</a:t>
            </a:r>
            <a:r>
              <a:rPr lang="en-US" baseline="-25000" smtClean="0">
                <a:solidFill>
                  <a:schemeClr val="hlink"/>
                </a:solidFill>
              </a:rPr>
              <a:t>6</a:t>
            </a:r>
            <a:r>
              <a:rPr lang="en-US" smtClean="0">
                <a:solidFill>
                  <a:schemeClr val="hlink"/>
                </a:solidFill>
              </a:rPr>
              <a:t> : oktahedral</a:t>
            </a:r>
          </a:p>
        </p:txBody>
      </p:sp>
      <p:graphicFrame>
        <p:nvGraphicFramePr>
          <p:cNvPr id="7170" name="Object 11"/>
          <p:cNvGraphicFramePr>
            <a:graphicFrameLocks noChangeAspect="1"/>
          </p:cNvGraphicFramePr>
          <p:nvPr>
            <p:ph sz="half" idx="2"/>
          </p:nvPr>
        </p:nvGraphicFramePr>
        <p:xfrm>
          <a:off x="6397625" y="2951163"/>
          <a:ext cx="1568450" cy="1563687"/>
        </p:xfrm>
        <a:graphic>
          <a:graphicData uri="http://schemas.openxmlformats.org/presentationml/2006/ole">
            <p:oleObj spid="_x0000_s5122" name="CS ChemDraw Drawing" r:id="rId3" imgW="1568880" imgH="1563840" progId="ChemDraw.Document.6.0">
              <p:embed/>
            </p:oleObj>
          </a:graphicData>
        </a:graphic>
      </p:graphicFrame>
      <p:sp>
        <p:nvSpPr>
          <p:cNvPr id="7173" name="AutoShape 4">
            <a:hlinkClick r:id="" action="ppaction://hlinkshowjump?jump=nextslide" highlightClick="1"/>
          </p:cNvPr>
          <p:cNvSpPr>
            <a:spLocks noChangeArrowheads="1"/>
          </p:cNvSpPr>
          <p:nvPr/>
        </p:nvSpPr>
        <p:spPr bwMode="auto">
          <a:xfrm>
            <a:off x="7620000" y="6477000"/>
            <a:ext cx="609600" cy="304800"/>
          </a:xfrm>
          <a:prstGeom prst="actionButtonForwardNext">
            <a:avLst/>
          </a:prstGeom>
          <a:solidFill>
            <a:srgbClr val="00FF00"/>
          </a:solidFill>
          <a:ln w="9525">
            <a:noFill/>
            <a:miter lim="800000"/>
            <a:headEnd/>
            <a:tailEnd/>
          </a:ln>
        </p:spPr>
        <p:txBody>
          <a:bodyPr wrap="none" anchor="ctr"/>
          <a:lstStyle/>
          <a:p>
            <a:endParaRPr lang="id-ID"/>
          </a:p>
        </p:txBody>
      </p:sp>
      <p:sp>
        <p:nvSpPr>
          <p:cNvPr id="7174" name="AutoShape 5">
            <a:hlinkClick r:id="" action="ppaction://hlinkshowjump?jump=previousslide" highlightClick="1"/>
          </p:cNvPr>
          <p:cNvSpPr>
            <a:spLocks noChangeArrowheads="1"/>
          </p:cNvSpPr>
          <p:nvPr/>
        </p:nvSpPr>
        <p:spPr bwMode="auto">
          <a:xfrm>
            <a:off x="6934200" y="6477000"/>
            <a:ext cx="609600" cy="304800"/>
          </a:xfrm>
          <a:prstGeom prst="actionButtonBackPrevious">
            <a:avLst/>
          </a:prstGeom>
          <a:solidFill>
            <a:srgbClr val="00FF00"/>
          </a:solidFill>
          <a:ln w="9525">
            <a:noFill/>
            <a:miter lim="800000"/>
            <a:headEnd/>
            <a:tailEnd/>
          </a:ln>
        </p:spPr>
        <p:txBody>
          <a:bodyPr wrap="none" anchor="ctr"/>
          <a:lstStyle/>
          <a:p>
            <a:endParaRPr lang="id-ID"/>
          </a:p>
        </p:txBody>
      </p:sp>
      <p:sp>
        <p:nvSpPr>
          <p:cNvPr id="7175" name="AutoShape 6">
            <a:hlinkClick r:id="" action="ppaction://noaction" highlightClick="1"/>
          </p:cNvPr>
          <p:cNvSpPr>
            <a:spLocks noChangeArrowheads="1"/>
          </p:cNvSpPr>
          <p:nvPr/>
        </p:nvSpPr>
        <p:spPr bwMode="auto">
          <a:xfrm>
            <a:off x="8305800" y="6477000"/>
            <a:ext cx="762000" cy="304800"/>
          </a:xfrm>
          <a:prstGeom prst="actionButtonBlank">
            <a:avLst/>
          </a:prstGeom>
          <a:solidFill>
            <a:srgbClr val="FFCC00"/>
          </a:solidFill>
          <a:ln w="28575">
            <a:noFill/>
            <a:miter lim="800000"/>
            <a:headEnd/>
            <a:tailEnd/>
          </a:ln>
        </p:spPr>
        <p:txBody>
          <a:bodyPr wrap="none" anchor="ctr"/>
          <a:lstStyle/>
          <a:p>
            <a:pPr algn="ctr"/>
            <a:r>
              <a:rPr lang="en-US">
                <a:hlinkClick r:id="rId4" action="ppaction://hlinksldjump"/>
              </a:rPr>
              <a:t>menu</a:t>
            </a:r>
            <a:endParaRPr lang="en-US"/>
          </a:p>
        </p:txBody>
      </p:sp>
    </p:spTree>
  </p:cSld>
  <p:clrMapOvr>
    <a:masterClrMapping/>
  </p:clrMapOvr>
  <p:transition spd="med">
    <p:fade thruBlk="1"/>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3"/>
          <p:cNvSpPr>
            <a:spLocks noGrp="1" noChangeArrowheads="1"/>
          </p:cNvSpPr>
          <p:nvPr>
            <p:ph idx="1"/>
          </p:nvPr>
        </p:nvSpPr>
        <p:spPr>
          <a:xfrm>
            <a:off x="3505200" y="228600"/>
            <a:ext cx="5638800" cy="5791200"/>
          </a:xfrm>
        </p:spPr>
        <p:txBody>
          <a:bodyPr/>
          <a:lstStyle/>
          <a:p>
            <a:pPr algn="ctr" eaLnBrk="1" hangingPunct="1">
              <a:buFontTx/>
              <a:buNone/>
            </a:pPr>
            <a:r>
              <a:rPr lang="en-US" smtClean="0"/>
              <a:t>	</a:t>
            </a:r>
            <a:r>
              <a:rPr lang="en-US" sz="2800" smtClean="0">
                <a:solidFill>
                  <a:srgbClr val="6600FF"/>
                </a:solidFill>
              </a:rPr>
              <a:t>Adakalanya tidak semua pasangan elektron merupakan “pasangan elektron terikat (PEI)” atau dengan kata lain diantara pasangan elektron itu ada yang merupakan “pasangan elektron bebas (PEB)”. Adanya PEB ini menyebabkan bentuk molekul belum tentu sama dengan bentuk geometrinya (bentuk ruangnya).</a:t>
            </a:r>
          </a:p>
        </p:txBody>
      </p:sp>
      <p:sp>
        <p:nvSpPr>
          <p:cNvPr id="79875" name="AutoShape 4">
            <a:hlinkClick r:id="" action="ppaction://hlinkshowjump?jump=nextslide" highlightClick="1"/>
          </p:cNvPr>
          <p:cNvSpPr>
            <a:spLocks noChangeArrowheads="1"/>
          </p:cNvSpPr>
          <p:nvPr/>
        </p:nvSpPr>
        <p:spPr bwMode="auto">
          <a:xfrm>
            <a:off x="7620000" y="6477000"/>
            <a:ext cx="609600" cy="304800"/>
          </a:xfrm>
          <a:prstGeom prst="actionButtonForwardNext">
            <a:avLst/>
          </a:prstGeom>
          <a:solidFill>
            <a:srgbClr val="00FF00"/>
          </a:solidFill>
          <a:ln w="9525">
            <a:noFill/>
            <a:miter lim="800000"/>
            <a:headEnd/>
            <a:tailEnd/>
          </a:ln>
        </p:spPr>
        <p:txBody>
          <a:bodyPr wrap="none" anchor="ctr"/>
          <a:lstStyle/>
          <a:p>
            <a:endParaRPr lang="id-ID"/>
          </a:p>
        </p:txBody>
      </p:sp>
      <p:sp>
        <p:nvSpPr>
          <p:cNvPr id="79876" name="AutoShape 5">
            <a:hlinkClick r:id="" action="ppaction://hlinkshowjump?jump=previousslide" highlightClick="1"/>
          </p:cNvPr>
          <p:cNvSpPr>
            <a:spLocks noChangeArrowheads="1"/>
          </p:cNvSpPr>
          <p:nvPr/>
        </p:nvSpPr>
        <p:spPr bwMode="auto">
          <a:xfrm>
            <a:off x="6934200" y="6477000"/>
            <a:ext cx="609600" cy="304800"/>
          </a:xfrm>
          <a:prstGeom prst="actionButtonBackPrevious">
            <a:avLst/>
          </a:prstGeom>
          <a:solidFill>
            <a:srgbClr val="00FF00"/>
          </a:solidFill>
          <a:ln w="9525">
            <a:noFill/>
            <a:miter lim="800000"/>
            <a:headEnd/>
            <a:tailEnd/>
          </a:ln>
        </p:spPr>
        <p:txBody>
          <a:bodyPr wrap="none" anchor="ctr"/>
          <a:lstStyle/>
          <a:p>
            <a:endParaRPr lang="id-ID"/>
          </a:p>
        </p:txBody>
      </p:sp>
      <p:sp>
        <p:nvSpPr>
          <p:cNvPr id="79877" name="AutoShape 6">
            <a:hlinkClick r:id="" action="ppaction://noaction" highlightClick="1"/>
          </p:cNvPr>
          <p:cNvSpPr>
            <a:spLocks noChangeArrowheads="1"/>
          </p:cNvSpPr>
          <p:nvPr/>
        </p:nvSpPr>
        <p:spPr bwMode="auto">
          <a:xfrm>
            <a:off x="8305800" y="6477000"/>
            <a:ext cx="762000" cy="304800"/>
          </a:xfrm>
          <a:prstGeom prst="actionButtonBlank">
            <a:avLst/>
          </a:prstGeom>
          <a:solidFill>
            <a:srgbClr val="FFCC00"/>
          </a:solidFill>
          <a:ln w="28575">
            <a:noFill/>
            <a:miter lim="800000"/>
            <a:headEnd/>
            <a:tailEnd/>
          </a:ln>
        </p:spPr>
        <p:txBody>
          <a:bodyPr wrap="none" anchor="ctr"/>
          <a:lstStyle/>
          <a:p>
            <a:pPr algn="ctr"/>
            <a:r>
              <a:rPr lang="en-US">
                <a:hlinkClick r:id="rId2" action="ppaction://hlinksldjump"/>
              </a:rPr>
              <a:t>menu</a:t>
            </a:r>
            <a:endParaRPr lang="en-US"/>
          </a:p>
        </p:txBody>
      </p:sp>
      <p:pic>
        <p:nvPicPr>
          <p:cNvPr id="79878" name="Picture 7"/>
          <p:cNvPicPr>
            <a:picLocks noChangeAspect="1" noChangeArrowheads="1"/>
          </p:cNvPicPr>
          <p:nvPr/>
        </p:nvPicPr>
        <p:blipFill>
          <a:blip r:embed="rId3"/>
          <a:srcRect/>
          <a:stretch>
            <a:fillRect/>
          </a:stretch>
        </p:blipFill>
        <p:spPr bwMode="auto">
          <a:xfrm>
            <a:off x="214282" y="1500174"/>
            <a:ext cx="3733800" cy="3578225"/>
          </a:xfrm>
          <a:prstGeom prst="rect">
            <a:avLst/>
          </a:prstGeom>
          <a:ln>
            <a:headEnd/>
            <a:tailEnd/>
          </a:ln>
        </p:spPr>
        <p:style>
          <a:lnRef idx="2">
            <a:schemeClr val="accent1"/>
          </a:lnRef>
          <a:fillRef idx="1">
            <a:schemeClr val="lt1"/>
          </a:fillRef>
          <a:effectRef idx="0">
            <a:schemeClr val="accent1"/>
          </a:effectRef>
          <a:fontRef idx="minor">
            <a:schemeClr val="dk1"/>
          </a:fontRef>
        </p:style>
      </p:pic>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3"/>
          <p:cNvSpPr>
            <a:spLocks noGrp="1" noChangeArrowheads="1"/>
          </p:cNvSpPr>
          <p:nvPr>
            <p:ph type="body" sz="half" idx="1"/>
          </p:nvPr>
        </p:nvSpPr>
        <p:spPr>
          <a:xfrm>
            <a:off x="990600" y="0"/>
            <a:ext cx="3924300" cy="533400"/>
          </a:xfrm>
        </p:spPr>
        <p:txBody>
          <a:bodyPr>
            <a:normAutofit lnSpcReduction="10000"/>
          </a:bodyPr>
          <a:lstStyle/>
          <a:p>
            <a:pPr eaLnBrk="1" hangingPunct="1">
              <a:buFontTx/>
              <a:buNone/>
            </a:pPr>
            <a:r>
              <a:rPr lang="en-US" dirty="0" err="1" smtClean="0"/>
              <a:t>Rangkuman</a:t>
            </a:r>
            <a:r>
              <a:rPr lang="en-US" dirty="0" smtClean="0"/>
              <a:t>:</a:t>
            </a:r>
          </a:p>
        </p:txBody>
      </p:sp>
      <p:graphicFrame>
        <p:nvGraphicFramePr>
          <p:cNvPr id="151802" name="Group 250"/>
          <p:cNvGraphicFramePr>
            <a:graphicFrameLocks noGrp="1"/>
          </p:cNvGraphicFramePr>
          <p:nvPr>
            <p:ph sz="half" idx="2"/>
          </p:nvPr>
        </p:nvGraphicFramePr>
        <p:xfrm>
          <a:off x="1066800" y="609600"/>
          <a:ext cx="8001000" cy="5715002"/>
        </p:xfrm>
        <a:graphic>
          <a:graphicData uri="http://schemas.openxmlformats.org/drawingml/2006/table">
            <a:tbl>
              <a:tblPr/>
              <a:tblGrid>
                <a:gridCol w="1219200"/>
                <a:gridCol w="3660775"/>
                <a:gridCol w="3121025"/>
              </a:tblGrid>
              <a:tr h="406400">
                <a:tc>
                  <a:txBody>
                    <a:bodyPr/>
                    <a:lstStyle/>
                    <a:p>
                      <a:pPr marL="0" marR="0" lvl="0" indent="0" algn="ctr" defTabSz="914400" rtl="0" eaLnBrk="1" fontAlgn="base" latinLnBrk="0" hangingPunct="1">
                        <a:lnSpc>
                          <a:spcPct val="100000"/>
                        </a:lnSpc>
                        <a:spcBef>
                          <a:spcPct val="20000"/>
                        </a:spcBef>
                        <a:spcAft>
                          <a:spcPct val="0"/>
                        </a:spcAft>
                        <a:buClrTx/>
                        <a:buSzPct val="200000"/>
                        <a:buFontTx/>
                        <a:buNone/>
                        <a:tabLst/>
                      </a:pPr>
                      <a:r>
                        <a:rPr kumimoji="0" lang="en-US" sz="1600" b="1" i="0" u="none" strike="noStrike" cap="none" normalizeH="0" baseline="0" dirty="0" err="1" smtClean="0">
                          <a:ln>
                            <a:noFill/>
                          </a:ln>
                          <a:solidFill>
                            <a:schemeClr val="tx1"/>
                          </a:solidFill>
                          <a:effectLst/>
                          <a:latin typeface="Arial" charset="0"/>
                        </a:rPr>
                        <a:t>Jenis</a:t>
                      </a:r>
                      <a:endParaRPr kumimoji="0" lang="en-US" sz="1600" b="1"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200000"/>
                        <a:buFontTx/>
                        <a:buNone/>
                        <a:tabLst/>
                      </a:pPr>
                      <a:r>
                        <a:rPr kumimoji="0" lang="en-US" sz="1600" b="1" i="0" u="none" strike="noStrike" cap="none" normalizeH="0" baseline="0" smtClean="0">
                          <a:ln>
                            <a:noFill/>
                          </a:ln>
                          <a:solidFill>
                            <a:schemeClr val="tx1"/>
                          </a:solidFill>
                          <a:effectLst/>
                          <a:latin typeface="Arial" charset="0"/>
                        </a:rPr>
                        <a:t>Bentuk geometri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200000"/>
                        <a:buFontTx/>
                        <a:buNone/>
                        <a:tabLst/>
                      </a:pPr>
                      <a:r>
                        <a:rPr kumimoji="0" lang="en-US" sz="1600" b="1" i="0" u="none" strike="noStrike" cap="none" normalizeH="0" baseline="0" smtClean="0">
                          <a:ln>
                            <a:noFill/>
                          </a:ln>
                          <a:solidFill>
                            <a:schemeClr val="tx1"/>
                          </a:solidFill>
                          <a:effectLst/>
                          <a:latin typeface="Arial" charset="0"/>
                        </a:rPr>
                        <a:t>Bentuk molekul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20000"/>
                        </a:spcBef>
                        <a:spcAft>
                          <a:spcPct val="0"/>
                        </a:spcAft>
                        <a:buClrTx/>
                        <a:buSzPct val="200000"/>
                        <a:buFontTx/>
                        <a:buNone/>
                        <a:tabLst/>
                      </a:pPr>
                      <a:r>
                        <a:rPr kumimoji="0" lang="en-US" sz="1600" b="1" i="0" u="none" strike="noStrike" cap="none" normalizeH="0" baseline="0" smtClean="0">
                          <a:ln>
                            <a:noFill/>
                          </a:ln>
                          <a:solidFill>
                            <a:schemeClr val="tx1"/>
                          </a:solidFill>
                          <a:effectLst/>
                          <a:latin typeface="Arial" charset="0"/>
                        </a:rPr>
                        <a:t>AX</a:t>
                      </a:r>
                      <a:r>
                        <a:rPr kumimoji="0" lang="en-US" sz="1600" b="1" i="0" u="none" strike="noStrike" cap="none" normalizeH="0" baseline="-25000" smtClean="0">
                          <a:ln>
                            <a:noFill/>
                          </a:ln>
                          <a:solidFill>
                            <a:schemeClr val="tx1"/>
                          </a:solidFill>
                          <a:effectLst/>
                          <a:latin typeface="Arial" charset="0"/>
                        </a:rPr>
                        <a:t>2</a:t>
                      </a:r>
                      <a:endParaRPr kumimoji="0" lang="en-US" sz="16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200000"/>
                        <a:buFontTx/>
                        <a:buNone/>
                        <a:tabLst/>
                      </a:pPr>
                      <a:r>
                        <a:rPr kumimoji="0" lang="en-US" sz="1600" b="1" i="0" u="none" strike="noStrike" cap="none" normalizeH="0" baseline="0" smtClean="0">
                          <a:ln>
                            <a:noFill/>
                          </a:ln>
                          <a:solidFill>
                            <a:schemeClr val="tx1"/>
                          </a:solidFill>
                          <a:effectLst/>
                          <a:latin typeface="Arial" charset="0"/>
                        </a:rPr>
                        <a:t>linier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200000"/>
                        <a:buFontTx/>
                        <a:buNone/>
                        <a:tabLst/>
                      </a:pPr>
                      <a:r>
                        <a:rPr kumimoji="0" lang="en-US" sz="1600" b="1" i="0" u="none" strike="noStrike" cap="none" normalizeH="0" baseline="0" smtClean="0">
                          <a:ln>
                            <a:noFill/>
                          </a:ln>
                          <a:solidFill>
                            <a:schemeClr val="tx1"/>
                          </a:solidFill>
                          <a:effectLst/>
                          <a:latin typeface="Arial" charset="0"/>
                        </a:rPr>
                        <a:t>Linier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4813">
                <a:tc>
                  <a:txBody>
                    <a:bodyPr/>
                    <a:lstStyle/>
                    <a:p>
                      <a:pPr marL="0" marR="0" lvl="0" indent="0" algn="l" defTabSz="914400" rtl="0" eaLnBrk="1" fontAlgn="base" latinLnBrk="0" hangingPunct="1">
                        <a:lnSpc>
                          <a:spcPct val="100000"/>
                        </a:lnSpc>
                        <a:spcBef>
                          <a:spcPct val="20000"/>
                        </a:spcBef>
                        <a:spcAft>
                          <a:spcPct val="0"/>
                        </a:spcAft>
                        <a:buClrTx/>
                        <a:buSzPct val="200000"/>
                        <a:buFontTx/>
                        <a:buNone/>
                        <a:tabLst/>
                      </a:pPr>
                      <a:r>
                        <a:rPr kumimoji="0" lang="en-US" sz="1600" b="1" i="0" u="none" strike="noStrike" cap="none" normalizeH="0" baseline="0" smtClean="0">
                          <a:ln>
                            <a:noFill/>
                          </a:ln>
                          <a:solidFill>
                            <a:schemeClr val="tx1"/>
                          </a:solidFill>
                          <a:effectLst/>
                          <a:latin typeface="Arial" charset="0"/>
                        </a:rPr>
                        <a:t>AX</a:t>
                      </a:r>
                      <a:r>
                        <a:rPr kumimoji="0" lang="en-US" sz="1600" b="1" i="0" u="none" strike="noStrike" cap="none" normalizeH="0" baseline="-25000" smtClean="0">
                          <a:ln>
                            <a:noFill/>
                          </a:ln>
                          <a:solidFill>
                            <a:schemeClr val="tx1"/>
                          </a:solidFill>
                          <a:effectLst/>
                          <a:latin typeface="Arial" charset="0"/>
                        </a:rPr>
                        <a:t>3</a:t>
                      </a:r>
                      <a:endParaRPr kumimoji="0" lang="en-US" sz="16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200000"/>
                        <a:buFontTx/>
                        <a:buNone/>
                        <a:tabLst/>
                      </a:pPr>
                      <a:r>
                        <a:rPr kumimoji="0" lang="en-US" sz="1600" b="1" i="0" u="none" strike="noStrike" cap="none" normalizeH="0" baseline="0" smtClean="0">
                          <a:ln>
                            <a:noFill/>
                          </a:ln>
                          <a:solidFill>
                            <a:schemeClr val="tx1"/>
                          </a:solidFill>
                          <a:effectLst/>
                          <a:latin typeface="Arial" charset="0"/>
                        </a:rPr>
                        <a:t>Segitiga samasisi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200000"/>
                        <a:buFontTx/>
                        <a:buNone/>
                        <a:tabLst/>
                      </a:pPr>
                      <a:r>
                        <a:rPr kumimoji="0" lang="en-US" sz="1600" b="1" i="0" u="none" strike="noStrike" cap="none" normalizeH="0" baseline="0" smtClean="0">
                          <a:ln>
                            <a:noFill/>
                          </a:ln>
                          <a:solidFill>
                            <a:schemeClr val="tx1"/>
                          </a:solidFill>
                          <a:effectLst/>
                          <a:latin typeface="Arial" charset="0"/>
                        </a:rPr>
                        <a:t>Segitiga samasisi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9738">
                <a:tc>
                  <a:txBody>
                    <a:bodyPr/>
                    <a:lstStyle/>
                    <a:p>
                      <a:pPr marL="0" marR="0" lvl="0" indent="0" algn="l" defTabSz="914400" rtl="0" eaLnBrk="1" fontAlgn="base" latinLnBrk="0" hangingPunct="1">
                        <a:lnSpc>
                          <a:spcPct val="100000"/>
                        </a:lnSpc>
                        <a:spcBef>
                          <a:spcPct val="20000"/>
                        </a:spcBef>
                        <a:spcAft>
                          <a:spcPct val="0"/>
                        </a:spcAft>
                        <a:buClrTx/>
                        <a:buSzPct val="200000"/>
                        <a:buFontTx/>
                        <a:buNone/>
                        <a:tabLst/>
                      </a:pPr>
                      <a:r>
                        <a:rPr kumimoji="0" lang="en-US" sz="1600" b="1" i="0" u="none" strike="noStrike" cap="none" normalizeH="0" baseline="0" smtClean="0">
                          <a:ln>
                            <a:noFill/>
                          </a:ln>
                          <a:solidFill>
                            <a:schemeClr val="tx1"/>
                          </a:solidFill>
                          <a:effectLst/>
                          <a:latin typeface="Arial" charset="0"/>
                        </a:rPr>
                        <a:t>AX</a:t>
                      </a:r>
                      <a:r>
                        <a:rPr kumimoji="0" lang="en-US" sz="1600" b="1" i="0" u="none" strike="noStrike" cap="none" normalizeH="0" baseline="-25000" smtClean="0">
                          <a:ln>
                            <a:noFill/>
                          </a:ln>
                          <a:solidFill>
                            <a:schemeClr val="tx1"/>
                          </a:solidFill>
                          <a:effectLst/>
                          <a:latin typeface="Arial" charset="0"/>
                        </a:rPr>
                        <a:t>2</a:t>
                      </a:r>
                      <a:r>
                        <a:rPr kumimoji="0" lang="en-US" sz="1600" b="1" i="0" u="none" strike="noStrike" cap="none" normalizeH="0" baseline="0" smtClean="0">
                          <a:ln>
                            <a:noFill/>
                          </a:ln>
                          <a:solidFill>
                            <a:schemeClr val="tx1"/>
                          </a:solidFill>
                          <a:effectLst/>
                          <a:latin typeface="Arial" charset="0"/>
                        </a:rPr>
                        <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200000"/>
                        <a:buFontTx/>
                        <a:buNone/>
                        <a:tabLst/>
                      </a:pPr>
                      <a:r>
                        <a:rPr kumimoji="0" lang="en-US" sz="1600" b="1" i="0" u="none" strike="noStrike" cap="none" normalizeH="0" baseline="0" smtClean="0">
                          <a:ln>
                            <a:noFill/>
                          </a:ln>
                          <a:solidFill>
                            <a:schemeClr val="tx1"/>
                          </a:solidFill>
                          <a:effectLst/>
                          <a:latin typeface="Arial" charset="0"/>
                        </a:rPr>
                        <a:t>Segitiga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200000"/>
                        <a:buFontTx/>
                        <a:buNone/>
                        <a:tabLst/>
                      </a:pPr>
                      <a:r>
                        <a:rPr kumimoji="0" lang="en-US" sz="1600" b="1" i="0" u="none" strike="noStrike" cap="none" normalizeH="0" baseline="0" smtClean="0">
                          <a:ln>
                            <a:noFill/>
                          </a:ln>
                          <a:solidFill>
                            <a:schemeClr val="tx1"/>
                          </a:solidFill>
                          <a:effectLst/>
                          <a:latin typeface="Arial" charset="0"/>
                        </a:rPr>
                        <a:t>Sudut (V)</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20000"/>
                        </a:spcBef>
                        <a:spcAft>
                          <a:spcPct val="0"/>
                        </a:spcAft>
                        <a:buClrTx/>
                        <a:buSzPct val="200000"/>
                        <a:buFontTx/>
                        <a:buNone/>
                        <a:tabLst/>
                      </a:pPr>
                      <a:r>
                        <a:rPr kumimoji="0" lang="en-US" sz="1600" b="1" i="0" u="none" strike="noStrike" cap="none" normalizeH="0" baseline="0" smtClean="0">
                          <a:ln>
                            <a:noFill/>
                          </a:ln>
                          <a:solidFill>
                            <a:schemeClr val="tx1"/>
                          </a:solidFill>
                          <a:effectLst/>
                          <a:latin typeface="Arial" charset="0"/>
                        </a:rPr>
                        <a:t>AX</a:t>
                      </a:r>
                      <a:r>
                        <a:rPr kumimoji="0" lang="en-US" sz="1600" b="1" i="0" u="none" strike="noStrike" cap="none" normalizeH="0" baseline="-25000" smtClean="0">
                          <a:ln>
                            <a:noFill/>
                          </a:ln>
                          <a:solidFill>
                            <a:schemeClr val="tx1"/>
                          </a:solidFill>
                          <a:effectLst/>
                          <a:latin typeface="Arial"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200000"/>
                        <a:buFontTx/>
                        <a:buNone/>
                        <a:tabLst/>
                      </a:pPr>
                      <a:r>
                        <a:rPr kumimoji="0" lang="en-US" sz="1600" b="1" i="0" u="none" strike="noStrike" cap="none" normalizeH="0" baseline="0" smtClean="0">
                          <a:ln>
                            <a:noFill/>
                          </a:ln>
                          <a:solidFill>
                            <a:schemeClr val="tx1"/>
                          </a:solidFill>
                          <a:effectLst/>
                          <a:latin typeface="Arial" charset="0"/>
                        </a:rPr>
                        <a:t>Tetrahedral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200000"/>
                        <a:buFontTx/>
                        <a:buNone/>
                        <a:tabLst/>
                      </a:pPr>
                      <a:r>
                        <a:rPr kumimoji="0" lang="en-US" sz="1600" b="1" i="0" u="none" strike="noStrike" cap="none" normalizeH="0" baseline="0" smtClean="0">
                          <a:ln>
                            <a:noFill/>
                          </a:ln>
                          <a:solidFill>
                            <a:schemeClr val="tx1"/>
                          </a:solidFill>
                          <a:effectLst/>
                          <a:latin typeface="Arial" charset="0"/>
                        </a:rPr>
                        <a:t>Tetrahedral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4813">
                <a:tc>
                  <a:txBody>
                    <a:bodyPr/>
                    <a:lstStyle/>
                    <a:p>
                      <a:pPr marL="0" marR="0" lvl="0" indent="0" algn="l" defTabSz="914400" rtl="0" eaLnBrk="1" fontAlgn="base" latinLnBrk="0" hangingPunct="1">
                        <a:lnSpc>
                          <a:spcPct val="100000"/>
                        </a:lnSpc>
                        <a:spcBef>
                          <a:spcPct val="20000"/>
                        </a:spcBef>
                        <a:spcAft>
                          <a:spcPct val="0"/>
                        </a:spcAft>
                        <a:buClrTx/>
                        <a:buSzPct val="200000"/>
                        <a:buFontTx/>
                        <a:buNone/>
                        <a:tabLst/>
                      </a:pPr>
                      <a:r>
                        <a:rPr kumimoji="0" lang="en-US" sz="1600" b="1" i="0" u="none" strike="noStrike" cap="none" normalizeH="0" baseline="0" smtClean="0">
                          <a:ln>
                            <a:noFill/>
                          </a:ln>
                          <a:solidFill>
                            <a:schemeClr val="tx1"/>
                          </a:solidFill>
                          <a:effectLst/>
                          <a:latin typeface="Arial" charset="0"/>
                        </a:rPr>
                        <a:t>AX</a:t>
                      </a:r>
                      <a:r>
                        <a:rPr kumimoji="0" lang="en-US" sz="1600" b="1" i="0" u="none" strike="noStrike" cap="none" normalizeH="0" baseline="-25000" smtClean="0">
                          <a:ln>
                            <a:noFill/>
                          </a:ln>
                          <a:solidFill>
                            <a:schemeClr val="tx1"/>
                          </a:solidFill>
                          <a:effectLst/>
                          <a:latin typeface="Arial" charset="0"/>
                        </a:rPr>
                        <a:t>3</a:t>
                      </a:r>
                      <a:r>
                        <a:rPr kumimoji="0" lang="en-US" sz="1600" b="1" i="0" u="none" strike="noStrike" cap="none" normalizeH="0" baseline="0" smtClean="0">
                          <a:ln>
                            <a:noFill/>
                          </a:ln>
                          <a:solidFill>
                            <a:schemeClr val="tx1"/>
                          </a:solidFill>
                          <a:effectLst/>
                          <a:latin typeface="Arial" charset="0"/>
                        </a:rPr>
                        <a:t>E</a:t>
                      </a:r>
                      <a:endParaRPr kumimoji="0" lang="en-US" sz="1600" b="1" i="0" u="none" strike="noStrike" cap="none" normalizeH="0" baseline="-2500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200000"/>
                        <a:buFontTx/>
                        <a:buNone/>
                        <a:tabLst/>
                      </a:pPr>
                      <a:r>
                        <a:rPr kumimoji="0" lang="en-US" sz="1600" b="1" i="0" u="none" strike="noStrike" cap="none" normalizeH="0" baseline="0" smtClean="0">
                          <a:ln>
                            <a:noFill/>
                          </a:ln>
                          <a:solidFill>
                            <a:schemeClr val="tx1"/>
                          </a:solidFill>
                          <a:effectLst/>
                          <a:latin typeface="Arial" charset="0"/>
                        </a:rPr>
                        <a:t>Tetrahedral terdistorsi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200000"/>
                        <a:buFontTx/>
                        <a:buNone/>
                        <a:tabLst/>
                      </a:pPr>
                      <a:r>
                        <a:rPr kumimoji="0" lang="en-US" sz="1600" b="1" i="0" u="none" strike="noStrike" cap="none" normalizeH="0" baseline="0" smtClean="0">
                          <a:ln>
                            <a:noFill/>
                          </a:ln>
                          <a:solidFill>
                            <a:schemeClr val="tx1"/>
                          </a:solidFill>
                          <a:effectLst/>
                          <a:latin typeface="Arial" charset="0"/>
                        </a:rPr>
                        <a:t>Piramid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4813">
                <a:tc>
                  <a:txBody>
                    <a:bodyPr/>
                    <a:lstStyle/>
                    <a:p>
                      <a:pPr marL="0" marR="0" lvl="0" indent="0" algn="l" defTabSz="914400" rtl="0" eaLnBrk="1" fontAlgn="base" latinLnBrk="0" hangingPunct="1">
                        <a:lnSpc>
                          <a:spcPct val="100000"/>
                        </a:lnSpc>
                        <a:spcBef>
                          <a:spcPct val="20000"/>
                        </a:spcBef>
                        <a:spcAft>
                          <a:spcPct val="0"/>
                        </a:spcAft>
                        <a:buClrTx/>
                        <a:buSzPct val="200000"/>
                        <a:buFontTx/>
                        <a:buNone/>
                        <a:tabLst/>
                      </a:pPr>
                      <a:r>
                        <a:rPr kumimoji="0" lang="en-US" sz="1600" b="1" i="0" u="none" strike="noStrike" cap="none" normalizeH="0" baseline="0" smtClean="0">
                          <a:ln>
                            <a:noFill/>
                          </a:ln>
                          <a:solidFill>
                            <a:schemeClr val="tx1"/>
                          </a:solidFill>
                          <a:effectLst/>
                          <a:latin typeface="Arial" charset="0"/>
                        </a:rPr>
                        <a:t>AX</a:t>
                      </a:r>
                      <a:r>
                        <a:rPr kumimoji="0" lang="en-US" sz="1600" b="1" i="0" u="none" strike="noStrike" cap="none" normalizeH="0" baseline="-25000" smtClean="0">
                          <a:ln>
                            <a:noFill/>
                          </a:ln>
                          <a:solidFill>
                            <a:schemeClr val="tx1"/>
                          </a:solidFill>
                          <a:effectLst/>
                          <a:latin typeface="Arial" charset="0"/>
                        </a:rPr>
                        <a:t>2</a:t>
                      </a:r>
                      <a:r>
                        <a:rPr kumimoji="0" lang="en-US" sz="1600" b="1" i="0" u="none" strike="noStrike" cap="none" normalizeH="0" baseline="0" smtClean="0">
                          <a:ln>
                            <a:noFill/>
                          </a:ln>
                          <a:solidFill>
                            <a:schemeClr val="tx1"/>
                          </a:solidFill>
                          <a:effectLst/>
                          <a:latin typeface="Arial" charset="0"/>
                        </a:rPr>
                        <a:t>E</a:t>
                      </a:r>
                      <a:r>
                        <a:rPr kumimoji="0" lang="en-US" sz="1600" b="1" i="0" u="none" strike="noStrike" cap="none" normalizeH="0" baseline="-25000" smtClean="0">
                          <a:ln>
                            <a:noFill/>
                          </a:ln>
                          <a:solidFill>
                            <a:schemeClr val="tx1"/>
                          </a:solidFill>
                          <a:effectLst/>
                          <a:latin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200000"/>
                        <a:buFontTx/>
                        <a:buNone/>
                        <a:tabLst/>
                      </a:pPr>
                      <a:r>
                        <a:rPr kumimoji="0" lang="en-US" sz="1600" b="1" i="0" u="none" strike="noStrike" cap="none" normalizeH="0" baseline="0" smtClean="0">
                          <a:ln>
                            <a:noFill/>
                          </a:ln>
                          <a:solidFill>
                            <a:schemeClr val="tx1"/>
                          </a:solidFill>
                          <a:effectLst/>
                          <a:latin typeface="Arial" charset="0"/>
                        </a:rPr>
                        <a:t>Tetrahedral terdistorsi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200000"/>
                        <a:buFontTx/>
                        <a:buNone/>
                        <a:tabLst/>
                      </a:pPr>
                      <a:r>
                        <a:rPr kumimoji="0" lang="en-US" sz="1600" b="1" i="0" u="none" strike="noStrike" cap="none" normalizeH="0" baseline="0" smtClean="0">
                          <a:ln>
                            <a:noFill/>
                          </a:ln>
                          <a:solidFill>
                            <a:schemeClr val="tx1"/>
                          </a:solidFill>
                          <a:effectLst/>
                          <a:latin typeface="Arial" charset="0"/>
                        </a:rPr>
                        <a:t>Sudut (V)</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20000"/>
                        </a:spcBef>
                        <a:spcAft>
                          <a:spcPct val="0"/>
                        </a:spcAft>
                        <a:buClrTx/>
                        <a:buSzPct val="200000"/>
                        <a:buFontTx/>
                        <a:buNone/>
                        <a:tabLst/>
                      </a:pPr>
                      <a:r>
                        <a:rPr kumimoji="0" lang="en-US" sz="1600" b="1" i="0" u="none" strike="noStrike" cap="none" normalizeH="0" baseline="0" smtClean="0">
                          <a:ln>
                            <a:noFill/>
                          </a:ln>
                          <a:solidFill>
                            <a:schemeClr val="tx1"/>
                          </a:solidFill>
                          <a:effectLst/>
                          <a:latin typeface="Arial" charset="0"/>
                        </a:rPr>
                        <a:t>AX</a:t>
                      </a:r>
                      <a:r>
                        <a:rPr kumimoji="0" lang="en-US" sz="1600" b="1" i="0" u="none" strike="noStrike" cap="none" normalizeH="0" baseline="-25000" smtClean="0">
                          <a:ln>
                            <a:noFill/>
                          </a:ln>
                          <a:solidFill>
                            <a:schemeClr val="tx1"/>
                          </a:solidFill>
                          <a:effectLst/>
                          <a:latin typeface="Arial"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200000"/>
                        <a:buFontTx/>
                        <a:buNone/>
                        <a:tabLst/>
                      </a:pPr>
                      <a:r>
                        <a:rPr kumimoji="0" lang="en-US" sz="1600" b="1" i="0" u="none" strike="noStrike" cap="none" normalizeH="0" baseline="0" smtClean="0">
                          <a:ln>
                            <a:noFill/>
                          </a:ln>
                          <a:solidFill>
                            <a:schemeClr val="tx1"/>
                          </a:solidFill>
                          <a:effectLst/>
                          <a:latin typeface="Arial" charset="0"/>
                        </a:rPr>
                        <a:t>Trigonal bipiramid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200000"/>
                        <a:buFontTx/>
                        <a:buNone/>
                        <a:tabLst/>
                      </a:pPr>
                      <a:r>
                        <a:rPr kumimoji="0" lang="en-US" sz="1600" b="1" i="0" u="none" strike="noStrike" cap="none" normalizeH="0" baseline="0" smtClean="0">
                          <a:ln>
                            <a:noFill/>
                          </a:ln>
                          <a:solidFill>
                            <a:schemeClr val="tx1"/>
                          </a:solidFill>
                          <a:effectLst/>
                          <a:latin typeface="Arial" charset="0"/>
                        </a:rPr>
                        <a:t>Trigonal bipiramid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20000"/>
                        </a:spcBef>
                        <a:spcAft>
                          <a:spcPct val="0"/>
                        </a:spcAft>
                        <a:buClrTx/>
                        <a:buSzPct val="200000"/>
                        <a:buFontTx/>
                        <a:buNone/>
                        <a:tabLst/>
                      </a:pPr>
                      <a:r>
                        <a:rPr kumimoji="0" lang="en-US" sz="1600" b="1" i="0" u="none" strike="noStrike" cap="none" normalizeH="0" baseline="0" smtClean="0">
                          <a:ln>
                            <a:noFill/>
                          </a:ln>
                          <a:solidFill>
                            <a:schemeClr val="tx1"/>
                          </a:solidFill>
                          <a:effectLst/>
                          <a:latin typeface="Arial" charset="0"/>
                        </a:rPr>
                        <a:t>AX</a:t>
                      </a:r>
                      <a:r>
                        <a:rPr kumimoji="0" lang="en-US" sz="1600" b="1" i="0" u="none" strike="noStrike" cap="none" normalizeH="0" baseline="-25000" smtClean="0">
                          <a:ln>
                            <a:noFill/>
                          </a:ln>
                          <a:solidFill>
                            <a:schemeClr val="tx1"/>
                          </a:solidFill>
                          <a:effectLst/>
                          <a:latin typeface="Arial" charset="0"/>
                        </a:rPr>
                        <a:t>4</a:t>
                      </a:r>
                      <a:r>
                        <a:rPr kumimoji="0" lang="en-US" sz="1600" b="1" i="0" u="none" strike="noStrike" cap="none" normalizeH="0" baseline="0" smtClean="0">
                          <a:ln>
                            <a:noFill/>
                          </a:ln>
                          <a:solidFill>
                            <a:schemeClr val="tx1"/>
                          </a:solidFill>
                          <a:effectLst/>
                          <a:latin typeface="Arial" charset="0"/>
                        </a:rPr>
                        <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200000"/>
                        <a:buFontTx/>
                        <a:buNone/>
                        <a:tabLst/>
                      </a:pPr>
                      <a:r>
                        <a:rPr kumimoji="0" lang="en-US" sz="1600" b="1" i="0" u="none" strike="noStrike" cap="none" normalizeH="0" baseline="0" smtClean="0">
                          <a:ln>
                            <a:noFill/>
                          </a:ln>
                          <a:solidFill>
                            <a:schemeClr val="tx1"/>
                          </a:solidFill>
                          <a:effectLst/>
                          <a:latin typeface="Arial" charset="0"/>
                        </a:rPr>
                        <a:t>Trigonal bipiramid terdistorsi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200000"/>
                        <a:buFontTx/>
                        <a:buNone/>
                        <a:tabLst/>
                      </a:pPr>
                      <a:r>
                        <a:rPr kumimoji="0" lang="en-US" sz="1600" b="1" i="0" u="none" strike="noStrike" cap="none" normalizeH="0" baseline="0" smtClean="0">
                          <a:ln>
                            <a:noFill/>
                          </a:ln>
                          <a:solidFill>
                            <a:schemeClr val="tx1"/>
                          </a:solidFill>
                          <a:effectLst/>
                          <a:latin typeface="Arial" charset="0"/>
                        </a:rPr>
                        <a:t>Tetrahedral terdistorsi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20000"/>
                        </a:spcBef>
                        <a:spcAft>
                          <a:spcPct val="0"/>
                        </a:spcAft>
                        <a:buClrTx/>
                        <a:buSzPct val="200000"/>
                        <a:buFontTx/>
                        <a:buNone/>
                        <a:tabLst/>
                      </a:pPr>
                      <a:r>
                        <a:rPr kumimoji="0" lang="en-US" sz="1600" b="1" i="0" u="none" strike="noStrike" cap="none" normalizeH="0" baseline="0" smtClean="0">
                          <a:ln>
                            <a:noFill/>
                          </a:ln>
                          <a:solidFill>
                            <a:schemeClr val="tx1"/>
                          </a:solidFill>
                          <a:effectLst/>
                          <a:latin typeface="Arial" charset="0"/>
                        </a:rPr>
                        <a:t>AX</a:t>
                      </a:r>
                      <a:r>
                        <a:rPr kumimoji="0" lang="en-US" sz="1600" b="1" i="0" u="none" strike="noStrike" cap="none" normalizeH="0" baseline="-25000" smtClean="0">
                          <a:ln>
                            <a:noFill/>
                          </a:ln>
                          <a:solidFill>
                            <a:schemeClr val="tx1"/>
                          </a:solidFill>
                          <a:effectLst/>
                          <a:latin typeface="Arial" charset="0"/>
                        </a:rPr>
                        <a:t>3</a:t>
                      </a:r>
                      <a:r>
                        <a:rPr kumimoji="0" lang="en-US" sz="1600" b="1" i="0" u="none" strike="noStrike" cap="none" normalizeH="0" baseline="0" smtClean="0">
                          <a:ln>
                            <a:noFill/>
                          </a:ln>
                          <a:solidFill>
                            <a:schemeClr val="tx1"/>
                          </a:solidFill>
                          <a:effectLst/>
                          <a:latin typeface="Arial" charset="0"/>
                        </a:rPr>
                        <a:t>E</a:t>
                      </a:r>
                      <a:r>
                        <a:rPr kumimoji="0" lang="en-US" sz="1600" b="1" i="0" u="none" strike="noStrike" cap="none" normalizeH="0" baseline="-25000" smtClean="0">
                          <a:ln>
                            <a:noFill/>
                          </a:ln>
                          <a:solidFill>
                            <a:schemeClr val="tx1"/>
                          </a:solidFill>
                          <a:effectLst/>
                          <a:latin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200000"/>
                        <a:buFontTx/>
                        <a:buNone/>
                        <a:tabLst/>
                      </a:pPr>
                      <a:r>
                        <a:rPr kumimoji="0" lang="en-US" sz="1600" b="1" i="0" u="none" strike="noStrike" cap="none" normalizeH="0" baseline="0" smtClean="0">
                          <a:ln>
                            <a:noFill/>
                          </a:ln>
                          <a:solidFill>
                            <a:schemeClr val="tx1"/>
                          </a:solidFill>
                          <a:effectLst/>
                          <a:latin typeface="Arial" charset="0"/>
                        </a:rPr>
                        <a:t>Trigonal bipiramid terdistorsi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200000"/>
                        <a:buFontTx/>
                        <a:buNone/>
                        <a:tabLst/>
                      </a:pPr>
                      <a:r>
                        <a:rPr kumimoji="0" lang="en-US" sz="1600" b="1" i="0" u="none" strike="noStrike" cap="none" normalizeH="0" baseline="0" smtClean="0">
                          <a:ln>
                            <a:noFill/>
                          </a:ln>
                          <a:solidFill>
                            <a:schemeClr val="tx1"/>
                          </a:solidFill>
                          <a:effectLst/>
                          <a:latin typeface="Arial" charset="0"/>
                        </a:rPr>
                        <a:t>Bentuk 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20000"/>
                        </a:spcBef>
                        <a:spcAft>
                          <a:spcPct val="0"/>
                        </a:spcAft>
                        <a:buClrTx/>
                        <a:buSzPct val="200000"/>
                        <a:buFontTx/>
                        <a:buNone/>
                        <a:tabLst/>
                      </a:pPr>
                      <a:r>
                        <a:rPr kumimoji="0" lang="en-US" sz="1600" b="1" i="0" u="none" strike="noStrike" cap="none" normalizeH="0" baseline="0" smtClean="0">
                          <a:ln>
                            <a:noFill/>
                          </a:ln>
                          <a:solidFill>
                            <a:schemeClr val="tx1"/>
                          </a:solidFill>
                          <a:effectLst/>
                          <a:latin typeface="Arial" charset="0"/>
                        </a:rPr>
                        <a:t>AX</a:t>
                      </a:r>
                      <a:r>
                        <a:rPr kumimoji="0" lang="en-US" sz="1600" b="1" i="0" u="none" strike="noStrike" cap="none" normalizeH="0" baseline="-25000" smtClean="0">
                          <a:ln>
                            <a:noFill/>
                          </a:ln>
                          <a:solidFill>
                            <a:schemeClr val="tx1"/>
                          </a:solidFill>
                          <a:effectLst/>
                          <a:latin typeface="Arial" charset="0"/>
                        </a:rPr>
                        <a:t>2</a:t>
                      </a:r>
                      <a:r>
                        <a:rPr kumimoji="0" lang="en-US" sz="1600" b="1" i="0" u="none" strike="noStrike" cap="none" normalizeH="0" baseline="0" smtClean="0">
                          <a:ln>
                            <a:noFill/>
                          </a:ln>
                          <a:solidFill>
                            <a:schemeClr val="tx1"/>
                          </a:solidFill>
                          <a:effectLst/>
                          <a:latin typeface="Arial" charset="0"/>
                        </a:rPr>
                        <a:t>E</a:t>
                      </a:r>
                      <a:r>
                        <a:rPr kumimoji="0" lang="en-US" sz="1600" b="1" i="0" u="none" strike="noStrike" cap="none" normalizeH="0" baseline="-25000" smtClean="0">
                          <a:ln>
                            <a:noFill/>
                          </a:ln>
                          <a:solidFill>
                            <a:schemeClr val="tx1"/>
                          </a:solidFill>
                          <a:effectLst/>
                          <a:latin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200000"/>
                        <a:buFontTx/>
                        <a:buNone/>
                        <a:tabLst/>
                      </a:pPr>
                      <a:r>
                        <a:rPr kumimoji="0" lang="en-US" sz="1600" b="1" i="0" u="none" strike="noStrike" cap="none" normalizeH="0" baseline="0" smtClean="0">
                          <a:ln>
                            <a:noFill/>
                          </a:ln>
                          <a:solidFill>
                            <a:schemeClr val="tx1"/>
                          </a:solidFill>
                          <a:effectLst/>
                          <a:latin typeface="Arial" charset="0"/>
                        </a:rPr>
                        <a:t>Trigonal bipiramid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200000"/>
                        <a:buFontTx/>
                        <a:buNone/>
                        <a:tabLst/>
                      </a:pPr>
                      <a:r>
                        <a:rPr kumimoji="0" lang="en-US" sz="1600" b="1" i="0" u="none" strike="noStrike" cap="none" normalizeH="0" baseline="0" smtClean="0">
                          <a:ln>
                            <a:noFill/>
                          </a:ln>
                          <a:solidFill>
                            <a:schemeClr val="tx1"/>
                          </a:solidFill>
                          <a:effectLst/>
                          <a:latin typeface="Arial" charset="0"/>
                        </a:rPr>
                        <a:t>Linier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3225">
                <a:tc>
                  <a:txBody>
                    <a:bodyPr/>
                    <a:lstStyle/>
                    <a:p>
                      <a:pPr marL="0" marR="0" lvl="0" indent="0" algn="l" defTabSz="914400" rtl="0" eaLnBrk="1" fontAlgn="base" latinLnBrk="0" hangingPunct="1">
                        <a:lnSpc>
                          <a:spcPct val="100000"/>
                        </a:lnSpc>
                        <a:spcBef>
                          <a:spcPct val="20000"/>
                        </a:spcBef>
                        <a:spcAft>
                          <a:spcPct val="0"/>
                        </a:spcAft>
                        <a:buClrTx/>
                        <a:buSzPct val="200000"/>
                        <a:buFontTx/>
                        <a:buNone/>
                        <a:tabLst/>
                      </a:pPr>
                      <a:r>
                        <a:rPr kumimoji="0" lang="en-US" sz="1600" b="1" i="0" u="none" strike="noStrike" cap="none" normalizeH="0" baseline="0" smtClean="0">
                          <a:ln>
                            <a:noFill/>
                          </a:ln>
                          <a:solidFill>
                            <a:schemeClr val="tx1"/>
                          </a:solidFill>
                          <a:effectLst/>
                          <a:latin typeface="Arial" charset="0"/>
                        </a:rPr>
                        <a:t>AX</a:t>
                      </a:r>
                      <a:r>
                        <a:rPr kumimoji="0" lang="en-US" sz="1600" b="1" i="0" u="none" strike="noStrike" cap="none" normalizeH="0" baseline="-25000" smtClean="0">
                          <a:ln>
                            <a:noFill/>
                          </a:ln>
                          <a:solidFill>
                            <a:schemeClr val="tx1"/>
                          </a:solidFill>
                          <a:effectLst/>
                          <a:latin typeface="Arial"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200000"/>
                        <a:buFontTx/>
                        <a:buNone/>
                        <a:tabLst/>
                      </a:pPr>
                      <a:r>
                        <a:rPr kumimoji="0" lang="en-US" sz="1600" b="1" i="0" u="none" strike="noStrike" cap="none" normalizeH="0" baseline="0" smtClean="0">
                          <a:ln>
                            <a:noFill/>
                          </a:ln>
                          <a:solidFill>
                            <a:schemeClr val="tx1"/>
                          </a:solidFill>
                          <a:effectLst/>
                          <a:latin typeface="Arial" charset="0"/>
                        </a:rPr>
                        <a:t>Oktahedral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200000"/>
                        <a:buFontTx/>
                        <a:buNone/>
                        <a:tabLst/>
                      </a:pPr>
                      <a:r>
                        <a:rPr kumimoji="0" lang="en-US" sz="1600" b="1" i="0" u="none" strike="noStrike" cap="none" normalizeH="0" baseline="0" smtClean="0">
                          <a:ln>
                            <a:noFill/>
                          </a:ln>
                          <a:solidFill>
                            <a:schemeClr val="tx1"/>
                          </a:solidFill>
                          <a:effectLst/>
                          <a:latin typeface="Arial" charset="0"/>
                        </a:rPr>
                        <a:t>Oktahedral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20000"/>
                        </a:spcBef>
                        <a:spcAft>
                          <a:spcPct val="0"/>
                        </a:spcAft>
                        <a:buClrTx/>
                        <a:buSzPct val="200000"/>
                        <a:buFontTx/>
                        <a:buNone/>
                        <a:tabLst/>
                      </a:pPr>
                      <a:r>
                        <a:rPr kumimoji="0" lang="en-US" sz="1600" b="1" i="0" u="none" strike="noStrike" cap="none" normalizeH="0" baseline="0" smtClean="0">
                          <a:ln>
                            <a:noFill/>
                          </a:ln>
                          <a:solidFill>
                            <a:schemeClr val="tx1"/>
                          </a:solidFill>
                          <a:effectLst/>
                          <a:latin typeface="Arial" charset="0"/>
                        </a:rPr>
                        <a:t>AX</a:t>
                      </a:r>
                      <a:r>
                        <a:rPr kumimoji="0" lang="en-US" sz="1600" b="1" i="0" u="none" strike="noStrike" cap="none" normalizeH="0" baseline="-25000" smtClean="0">
                          <a:ln>
                            <a:noFill/>
                          </a:ln>
                          <a:solidFill>
                            <a:schemeClr val="tx1"/>
                          </a:solidFill>
                          <a:effectLst/>
                          <a:latin typeface="Arial" charset="0"/>
                        </a:rPr>
                        <a:t>5</a:t>
                      </a:r>
                      <a:r>
                        <a:rPr kumimoji="0" lang="en-US" sz="1600" b="1" i="0" u="none" strike="noStrike" cap="none" normalizeH="0" baseline="0" smtClean="0">
                          <a:ln>
                            <a:noFill/>
                          </a:ln>
                          <a:solidFill>
                            <a:schemeClr val="tx1"/>
                          </a:solidFill>
                          <a:effectLst/>
                          <a:latin typeface="Arial" charset="0"/>
                        </a:rPr>
                        <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200000"/>
                        <a:buFontTx/>
                        <a:buNone/>
                        <a:tabLst/>
                      </a:pPr>
                      <a:r>
                        <a:rPr kumimoji="0" lang="en-US" sz="1600" b="1" i="0" u="none" strike="noStrike" cap="none" normalizeH="0" baseline="0" smtClean="0">
                          <a:ln>
                            <a:noFill/>
                          </a:ln>
                          <a:solidFill>
                            <a:schemeClr val="tx1"/>
                          </a:solidFill>
                          <a:effectLst/>
                          <a:latin typeface="Arial" charset="0"/>
                        </a:rPr>
                        <a:t>Oktahedral terdistorsi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200000"/>
                        <a:buFontTx/>
                        <a:buNone/>
                        <a:tabLst/>
                      </a:pPr>
                      <a:r>
                        <a:rPr kumimoji="0" lang="en-US" sz="1600" b="1" i="0" u="none" strike="noStrike" cap="none" normalizeH="0" baseline="0" smtClean="0">
                          <a:ln>
                            <a:noFill/>
                          </a:ln>
                          <a:solidFill>
                            <a:schemeClr val="tx1"/>
                          </a:solidFill>
                          <a:effectLst/>
                          <a:latin typeface="Arial" charset="0"/>
                        </a:rPr>
                        <a:t>Piramid bujursangkar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20000"/>
                        </a:spcBef>
                        <a:spcAft>
                          <a:spcPct val="0"/>
                        </a:spcAft>
                        <a:buClrTx/>
                        <a:buSzPct val="200000"/>
                        <a:buFontTx/>
                        <a:buNone/>
                        <a:tabLst/>
                      </a:pPr>
                      <a:r>
                        <a:rPr kumimoji="0" lang="en-US" sz="1600" b="1" i="0" u="none" strike="noStrike" cap="none" normalizeH="0" baseline="0" smtClean="0">
                          <a:ln>
                            <a:noFill/>
                          </a:ln>
                          <a:solidFill>
                            <a:schemeClr val="tx1"/>
                          </a:solidFill>
                          <a:effectLst/>
                          <a:latin typeface="Arial" charset="0"/>
                        </a:rPr>
                        <a:t>AX</a:t>
                      </a:r>
                      <a:r>
                        <a:rPr kumimoji="0" lang="en-US" sz="1600" b="1" i="0" u="none" strike="noStrike" cap="none" normalizeH="0" baseline="-25000" smtClean="0">
                          <a:ln>
                            <a:noFill/>
                          </a:ln>
                          <a:solidFill>
                            <a:schemeClr val="tx1"/>
                          </a:solidFill>
                          <a:effectLst/>
                          <a:latin typeface="Arial" charset="0"/>
                        </a:rPr>
                        <a:t>4</a:t>
                      </a:r>
                      <a:r>
                        <a:rPr kumimoji="0" lang="en-US" sz="1600" b="1" i="0" u="none" strike="noStrike" cap="none" normalizeH="0" baseline="0" smtClean="0">
                          <a:ln>
                            <a:noFill/>
                          </a:ln>
                          <a:solidFill>
                            <a:schemeClr val="tx1"/>
                          </a:solidFill>
                          <a:effectLst/>
                          <a:latin typeface="Arial" charset="0"/>
                        </a:rPr>
                        <a:t>E</a:t>
                      </a:r>
                      <a:r>
                        <a:rPr kumimoji="0" lang="en-US" sz="1600" b="1" i="0" u="none" strike="noStrike" cap="none" normalizeH="0" baseline="-25000" smtClean="0">
                          <a:ln>
                            <a:noFill/>
                          </a:ln>
                          <a:solidFill>
                            <a:schemeClr val="tx1"/>
                          </a:solidFill>
                          <a:effectLst/>
                          <a:latin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200000"/>
                        <a:buFontTx/>
                        <a:buNone/>
                        <a:tabLst/>
                      </a:pPr>
                      <a:r>
                        <a:rPr kumimoji="0" lang="en-US" sz="1600" b="1" i="0" u="none" strike="noStrike" cap="none" normalizeH="0" baseline="0" smtClean="0">
                          <a:ln>
                            <a:noFill/>
                          </a:ln>
                          <a:solidFill>
                            <a:schemeClr val="tx1"/>
                          </a:solidFill>
                          <a:effectLst/>
                          <a:latin typeface="Arial" charset="0"/>
                        </a:rPr>
                        <a:t>Oktahedral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200000"/>
                        <a:buFontTx/>
                        <a:buNone/>
                        <a:tabLst/>
                      </a:pPr>
                      <a:r>
                        <a:rPr kumimoji="0" lang="en-US" sz="1600" b="1" i="0" u="none" strike="noStrike" cap="none" normalizeH="0" baseline="0" dirty="0" err="1" smtClean="0">
                          <a:ln>
                            <a:noFill/>
                          </a:ln>
                          <a:solidFill>
                            <a:schemeClr val="tx1"/>
                          </a:solidFill>
                          <a:effectLst/>
                          <a:latin typeface="Arial" charset="0"/>
                        </a:rPr>
                        <a:t>Bujursangkar</a:t>
                      </a:r>
                      <a:endParaRPr kumimoji="0" lang="en-US" sz="16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0961" name="AutoShape 251">
            <a:hlinkClick r:id="" action="ppaction://hlinkshowjump?jump=nextslide" highlightClick="1"/>
          </p:cNvPr>
          <p:cNvSpPr>
            <a:spLocks noChangeArrowheads="1"/>
          </p:cNvSpPr>
          <p:nvPr/>
        </p:nvSpPr>
        <p:spPr bwMode="auto">
          <a:xfrm>
            <a:off x="7620000" y="6477000"/>
            <a:ext cx="609600" cy="304800"/>
          </a:xfrm>
          <a:prstGeom prst="actionButtonForwardNext">
            <a:avLst/>
          </a:prstGeom>
          <a:solidFill>
            <a:srgbClr val="00FF00"/>
          </a:solidFill>
          <a:ln w="9525">
            <a:noFill/>
            <a:miter lim="800000"/>
            <a:headEnd/>
            <a:tailEnd/>
          </a:ln>
        </p:spPr>
        <p:txBody>
          <a:bodyPr wrap="none" anchor="ctr"/>
          <a:lstStyle/>
          <a:p>
            <a:endParaRPr lang="id-ID"/>
          </a:p>
        </p:txBody>
      </p:sp>
      <p:sp>
        <p:nvSpPr>
          <p:cNvPr id="80962" name="AutoShape 252">
            <a:hlinkClick r:id="" action="ppaction://hlinkshowjump?jump=previousslide" highlightClick="1"/>
          </p:cNvPr>
          <p:cNvSpPr>
            <a:spLocks noChangeArrowheads="1"/>
          </p:cNvSpPr>
          <p:nvPr/>
        </p:nvSpPr>
        <p:spPr bwMode="auto">
          <a:xfrm>
            <a:off x="6934200" y="6477000"/>
            <a:ext cx="609600" cy="304800"/>
          </a:xfrm>
          <a:prstGeom prst="actionButtonBackPrevious">
            <a:avLst/>
          </a:prstGeom>
          <a:solidFill>
            <a:srgbClr val="00FF00"/>
          </a:solidFill>
          <a:ln w="9525">
            <a:noFill/>
            <a:miter lim="800000"/>
            <a:headEnd/>
            <a:tailEnd/>
          </a:ln>
        </p:spPr>
        <p:txBody>
          <a:bodyPr wrap="none" anchor="ctr"/>
          <a:lstStyle/>
          <a:p>
            <a:endParaRPr lang="id-ID"/>
          </a:p>
        </p:txBody>
      </p:sp>
      <p:sp>
        <p:nvSpPr>
          <p:cNvPr id="80963" name="AutoShape 253">
            <a:hlinkClick r:id="" action="ppaction://noaction" highlightClick="1"/>
          </p:cNvPr>
          <p:cNvSpPr>
            <a:spLocks noChangeArrowheads="1"/>
          </p:cNvSpPr>
          <p:nvPr/>
        </p:nvSpPr>
        <p:spPr bwMode="auto">
          <a:xfrm>
            <a:off x="8305800" y="6477000"/>
            <a:ext cx="762000" cy="304800"/>
          </a:xfrm>
          <a:prstGeom prst="actionButtonBlank">
            <a:avLst/>
          </a:prstGeom>
          <a:solidFill>
            <a:srgbClr val="FFCC00"/>
          </a:solidFill>
          <a:ln w="28575">
            <a:noFill/>
            <a:miter lim="800000"/>
            <a:headEnd/>
            <a:tailEnd/>
          </a:ln>
        </p:spPr>
        <p:txBody>
          <a:bodyPr wrap="none" anchor="ctr"/>
          <a:lstStyle/>
          <a:p>
            <a:pPr algn="ctr"/>
            <a:r>
              <a:rPr lang="en-US">
                <a:hlinkClick r:id="rId2" action="ppaction://hlinksldjump"/>
              </a:rPr>
              <a:t>menu</a:t>
            </a:r>
            <a:endParaRPr lang="en-US"/>
          </a:p>
        </p:txBody>
      </p:sp>
    </p:spTree>
  </p:cSld>
  <p:clrMapOvr>
    <a:masterClrMapping/>
  </p:clrMapOvr>
  <p:transition spd="med">
    <p:fade thruBlk="1"/>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r>
              <a:rPr lang="en-US" sz="2800" smtClean="0"/>
              <a:t>Bentuk Molekul</a:t>
            </a:r>
          </a:p>
        </p:txBody>
      </p:sp>
      <p:pic>
        <p:nvPicPr>
          <p:cNvPr id="81923" name="Picture 4" descr="1"/>
          <p:cNvPicPr>
            <a:picLocks noChangeAspect="1" noChangeArrowheads="1"/>
          </p:cNvPicPr>
          <p:nvPr/>
        </p:nvPicPr>
        <p:blipFill>
          <a:blip r:embed="rId2"/>
          <a:srcRect/>
          <a:stretch>
            <a:fillRect/>
          </a:stretch>
        </p:blipFill>
        <p:spPr bwMode="auto">
          <a:xfrm>
            <a:off x="838200" y="990600"/>
            <a:ext cx="2133600" cy="1622425"/>
          </a:xfrm>
          <a:prstGeom prst="rect">
            <a:avLst/>
          </a:prstGeom>
          <a:noFill/>
          <a:ln w="9525">
            <a:noFill/>
            <a:miter lim="800000"/>
            <a:headEnd/>
            <a:tailEnd/>
          </a:ln>
        </p:spPr>
      </p:pic>
      <p:pic>
        <p:nvPicPr>
          <p:cNvPr id="81924" name="Picture 5" descr="2"/>
          <p:cNvPicPr>
            <a:picLocks noChangeAspect="1" noChangeArrowheads="1"/>
          </p:cNvPicPr>
          <p:nvPr/>
        </p:nvPicPr>
        <p:blipFill>
          <a:blip r:embed="rId3"/>
          <a:srcRect/>
          <a:stretch>
            <a:fillRect/>
          </a:stretch>
        </p:blipFill>
        <p:spPr bwMode="auto">
          <a:xfrm>
            <a:off x="3181350" y="990600"/>
            <a:ext cx="2381250" cy="1844675"/>
          </a:xfrm>
          <a:prstGeom prst="rect">
            <a:avLst/>
          </a:prstGeom>
          <a:noFill/>
          <a:ln w="9525">
            <a:noFill/>
            <a:miter lim="800000"/>
            <a:headEnd/>
            <a:tailEnd/>
          </a:ln>
        </p:spPr>
      </p:pic>
      <p:pic>
        <p:nvPicPr>
          <p:cNvPr id="81925" name="Picture 6" descr="3"/>
          <p:cNvPicPr>
            <a:picLocks noChangeAspect="1" noChangeArrowheads="1"/>
          </p:cNvPicPr>
          <p:nvPr/>
        </p:nvPicPr>
        <p:blipFill>
          <a:blip r:embed="rId4"/>
          <a:srcRect/>
          <a:stretch>
            <a:fillRect/>
          </a:stretch>
        </p:blipFill>
        <p:spPr bwMode="auto">
          <a:xfrm>
            <a:off x="5943600" y="914400"/>
            <a:ext cx="2895600" cy="2220913"/>
          </a:xfrm>
          <a:prstGeom prst="rect">
            <a:avLst/>
          </a:prstGeom>
          <a:noFill/>
          <a:ln w="9525">
            <a:noFill/>
            <a:miter lim="800000"/>
            <a:headEnd/>
            <a:tailEnd/>
          </a:ln>
        </p:spPr>
      </p:pic>
      <p:pic>
        <p:nvPicPr>
          <p:cNvPr id="81926" name="Picture 7" descr="4"/>
          <p:cNvPicPr>
            <a:picLocks noChangeAspect="1" noChangeArrowheads="1"/>
          </p:cNvPicPr>
          <p:nvPr/>
        </p:nvPicPr>
        <p:blipFill>
          <a:blip r:embed="rId5"/>
          <a:srcRect/>
          <a:stretch>
            <a:fillRect/>
          </a:stretch>
        </p:blipFill>
        <p:spPr bwMode="auto">
          <a:xfrm>
            <a:off x="838200" y="3048000"/>
            <a:ext cx="2728913" cy="3048000"/>
          </a:xfrm>
          <a:prstGeom prst="rect">
            <a:avLst/>
          </a:prstGeom>
          <a:noFill/>
          <a:ln w="9525">
            <a:noFill/>
            <a:miter lim="800000"/>
            <a:headEnd/>
            <a:tailEnd/>
          </a:ln>
        </p:spPr>
      </p:pic>
      <p:pic>
        <p:nvPicPr>
          <p:cNvPr id="81927" name="Picture 8" descr="13"/>
          <p:cNvPicPr>
            <a:picLocks noChangeAspect="1" noChangeArrowheads="1"/>
          </p:cNvPicPr>
          <p:nvPr/>
        </p:nvPicPr>
        <p:blipFill>
          <a:blip r:embed="rId6"/>
          <a:srcRect/>
          <a:stretch>
            <a:fillRect/>
          </a:stretch>
        </p:blipFill>
        <p:spPr bwMode="auto">
          <a:xfrm>
            <a:off x="3733800" y="3352800"/>
            <a:ext cx="4648200" cy="2246313"/>
          </a:xfrm>
          <a:prstGeom prst="rect">
            <a:avLst/>
          </a:prstGeom>
          <a:noFill/>
          <a:ln w="9525">
            <a:noFill/>
            <a:miter lim="800000"/>
            <a:headEnd/>
            <a:tailEnd/>
          </a:ln>
        </p:spPr>
      </p:pic>
      <p:sp>
        <p:nvSpPr>
          <p:cNvPr id="81928" name="AutoShape 9">
            <a:hlinkClick r:id="" action="ppaction://hlinkshowjump?jump=nextslide" highlightClick="1"/>
          </p:cNvPr>
          <p:cNvSpPr>
            <a:spLocks noChangeArrowheads="1"/>
          </p:cNvSpPr>
          <p:nvPr/>
        </p:nvSpPr>
        <p:spPr bwMode="auto">
          <a:xfrm>
            <a:off x="7620000" y="6477000"/>
            <a:ext cx="609600" cy="304800"/>
          </a:xfrm>
          <a:prstGeom prst="actionButtonForwardNext">
            <a:avLst/>
          </a:prstGeom>
          <a:solidFill>
            <a:srgbClr val="00FF00"/>
          </a:solidFill>
          <a:ln w="9525">
            <a:noFill/>
            <a:miter lim="800000"/>
            <a:headEnd/>
            <a:tailEnd/>
          </a:ln>
        </p:spPr>
        <p:txBody>
          <a:bodyPr wrap="none" anchor="ctr"/>
          <a:lstStyle/>
          <a:p>
            <a:endParaRPr lang="id-ID"/>
          </a:p>
        </p:txBody>
      </p:sp>
      <p:sp>
        <p:nvSpPr>
          <p:cNvPr id="81929" name="AutoShape 10">
            <a:hlinkClick r:id="" action="ppaction://hlinkshowjump?jump=previousslide" highlightClick="1"/>
          </p:cNvPr>
          <p:cNvSpPr>
            <a:spLocks noChangeArrowheads="1"/>
          </p:cNvSpPr>
          <p:nvPr/>
        </p:nvSpPr>
        <p:spPr bwMode="auto">
          <a:xfrm>
            <a:off x="6934200" y="6477000"/>
            <a:ext cx="609600" cy="304800"/>
          </a:xfrm>
          <a:prstGeom prst="actionButtonBackPrevious">
            <a:avLst/>
          </a:prstGeom>
          <a:solidFill>
            <a:srgbClr val="00FF00"/>
          </a:solidFill>
          <a:ln w="9525">
            <a:noFill/>
            <a:miter lim="800000"/>
            <a:headEnd/>
            <a:tailEnd/>
          </a:ln>
        </p:spPr>
        <p:txBody>
          <a:bodyPr wrap="none" anchor="ctr"/>
          <a:lstStyle/>
          <a:p>
            <a:endParaRPr lang="id-ID"/>
          </a:p>
        </p:txBody>
      </p:sp>
      <p:sp>
        <p:nvSpPr>
          <p:cNvPr id="81930" name="AutoShape 11">
            <a:hlinkClick r:id="" action="ppaction://noaction" highlightClick="1"/>
          </p:cNvPr>
          <p:cNvSpPr>
            <a:spLocks noChangeArrowheads="1"/>
          </p:cNvSpPr>
          <p:nvPr/>
        </p:nvSpPr>
        <p:spPr bwMode="auto">
          <a:xfrm>
            <a:off x="8305800" y="6477000"/>
            <a:ext cx="762000" cy="304800"/>
          </a:xfrm>
          <a:prstGeom prst="actionButtonBlank">
            <a:avLst/>
          </a:prstGeom>
          <a:solidFill>
            <a:srgbClr val="FFCC00"/>
          </a:solidFill>
          <a:ln w="28575">
            <a:noFill/>
            <a:miter lim="800000"/>
            <a:headEnd/>
            <a:tailEnd/>
          </a:ln>
        </p:spPr>
        <p:txBody>
          <a:bodyPr wrap="none" anchor="ctr"/>
          <a:lstStyle/>
          <a:p>
            <a:pPr algn="ctr"/>
            <a:r>
              <a:rPr lang="en-US">
                <a:hlinkClick r:id="rId7" action="ppaction://hlinksldjump"/>
              </a:rPr>
              <a:t>menu</a:t>
            </a:r>
            <a:endParaRPr lang="en-US"/>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4" descr="5"/>
          <p:cNvPicPr>
            <a:picLocks noChangeAspect="1" noChangeArrowheads="1"/>
          </p:cNvPicPr>
          <p:nvPr/>
        </p:nvPicPr>
        <p:blipFill>
          <a:blip r:embed="rId2"/>
          <a:srcRect/>
          <a:stretch>
            <a:fillRect/>
          </a:stretch>
        </p:blipFill>
        <p:spPr bwMode="auto">
          <a:xfrm>
            <a:off x="381000" y="228600"/>
            <a:ext cx="3733800" cy="2286000"/>
          </a:xfrm>
          <a:prstGeom prst="rect">
            <a:avLst/>
          </a:prstGeom>
          <a:noFill/>
          <a:ln w="9525">
            <a:noFill/>
            <a:miter lim="800000"/>
            <a:headEnd/>
            <a:tailEnd/>
          </a:ln>
        </p:spPr>
      </p:pic>
      <p:pic>
        <p:nvPicPr>
          <p:cNvPr id="82947" name="Picture 5" descr="6"/>
          <p:cNvPicPr>
            <a:picLocks noChangeAspect="1" noChangeArrowheads="1"/>
          </p:cNvPicPr>
          <p:nvPr/>
        </p:nvPicPr>
        <p:blipFill>
          <a:blip r:embed="rId3"/>
          <a:srcRect/>
          <a:stretch>
            <a:fillRect/>
          </a:stretch>
        </p:blipFill>
        <p:spPr bwMode="auto">
          <a:xfrm>
            <a:off x="4343400" y="228600"/>
            <a:ext cx="3124200" cy="2697163"/>
          </a:xfrm>
          <a:prstGeom prst="rect">
            <a:avLst/>
          </a:prstGeom>
          <a:noFill/>
          <a:ln w="9525">
            <a:noFill/>
            <a:miter lim="800000"/>
            <a:headEnd/>
            <a:tailEnd/>
          </a:ln>
        </p:spPr>
      </p:pic>
      <p:pic>
        <p:nvPicPr>
          <p:cNvPr id="82948" name="Picture 6" descr="9"/>
          <p:cNvPicPr>
            <a:picLocks noChangeAspect="1" noChangeArrowheads="1"/>
          </p:cNvPicPr>
          <p:nvPr/>
        </p:nvPicPr>
        <p:blipFill>
          <a:blip r:embed="rId4"/>
          <a:srcRect/>
          <a:stretch>
            <a:fillRect/>
          </a:stretch>
        </p:blipFill>
        <p:spPr bwMode="auto">
          <a:xfrm>
            <a:off x="381000" y="3200400"/>
            <a:ext cx="3810000" cy="2438400"/>
          </a:xfrm>
          <a:prstGeom prst="rect">
            <a:avLst/>
          </a:prstGeom>
          <a:noFill/>
          <a:ln w="9525">
            <a:noFill/>
            <a:miter lim="800000"/>
            <a:headEnd/>
            <a:tailEnd/>
          </a:ln>
        </p:spPr>
      </p:pic>
      <p:pic>
        <p:nvPicPr>
          <p:cNvPr id="82949" name="Picture 7" descr="7"/>
          <p:cNvPicPr>
            <a:picLocks noChangeAspect="1" noChangeArrowheads="1"/>
          </p:cNvPicPr>
          <p:nvPr/>
        </p:nvPicPr>
        <p:blipFill>
          <a:blip r:embed="rId5"/>
          <a:srcRect/>
          <a:stretch>
            <a:fillRect/>
          </a:stretch>
        </p:blipFill>
        <p:spPr bwMode="auto">
          <a:xfrm>
            <a:off x="4648200" y="3276600"/>
            <a:ext cx="4191000" cy="2528888"/>
          </a:xfrm>
          <a:prstGeom prst="rect">
            <a:avLst/>
          </a:prstGeom>
          <a:noFill/>
          <a:ln w="9525">
            <a:noFill/>
            <a:miter lim="800000"/>
            <a:headEnd/>
            <a:tailEnd/>
          </a:ln>
        </p:spPr>
      </p:pic>
      <p:sp>
        <p:nvSpPr>
          <p:cNvPr id="82950" name="AutoShape 8">
            <a:hlinkClick r:id="" action="ppaction://hlinkshowjump?jump=nextslide" highlightClick="1"/>
          </p:cNvPr>
          <p:cNvSpPr>
            <a:spLocks noChangeArrowheads="1"/>
          </p:cNvSpPr>
          <p:nvPr/>
        </p:nvSpPr>
        <p:spPr bwMode="auto">
          <a:xfrm>
            <a:off x="7620000" y="6477000"/>
            <a:ext cx="609600" cy="304800"/>
          </a:xfrm>
          <a:prstGeom prst="actionButtonForwardNext">
            <a:avLst/>
          </a:prstGeom>
          <a:solidFill>
            <a:srgbClr val="00FF00"/>
          </a:solidFill>
          <a:ln w="9525">
            <a:noFill/>
            <a:miter lim="800000"/>
            <a:headEnd/>
            <a:tailEnd/>
          </a:ln>
        </p:spPr>
        <p:txBody>
          <a:bodyPr wrap="none" anchor="ctr"/>
          <a:lstStyle/>
          <a:p>
            <a:endParaRPr lang="id-ID"/>
          </a:p>
        </p:txBody>
      </p:sp>
      <p:sp>
        <p:nvSpPr>
          <p:cNvPr id="82951" name="AutoShape 9">
            <a:hlinkClick r:id="" action="ppaction://hlinkshowjump?jump=previousslide" highlightClick="1"/>
          </p:cNvPr>
          <p:cNvSpPr>
            <a:spLocks noChangeArrowheads="1"/>
          </p:cNvSpPr>
          <p:nvPr/>
        </p:nvSpPr>
        <p:spPr bwMode="auto">
          <a:xfrm>
            <a:off x="6934200" y="6477000"/>
            <a:ext cx="609600" cy="304800"/>
          </a:xfrm>
          <a:prstGeom prst="actionButtonBackPrevious">
            <a:avLst/>
          </a:prstGeom>
          <a:solidFill>
            <a:srgbClr val="00FF00"/>
          </a:solidFill>
          <a:ln w="9525">
            <a:noFill/>
            <a:miter lim="800000"/>
            <a:headEnd/>
            <a:tailEnd/>
          </a:ln>
        </p:spPr>
        <p:txBody>
          <a:bodyPr wrap="none" anchor="ctr"/>
          <a:lstStyle/>
          <a:p>
            <a:endParaRPr lang="id-ID"/>
          </a:p>
        </p:txBody>
      </p:sp>
      <p:sp>
        <p:nvSpPr>
          <p:cNvPr id="82952" name="AutoShape 10">
            <a:hlinkClick r:id="" action="ppaction://noaction" highlightClick="1"/>
          </p:cNvPr>
          <p:cNvSpPr>
            <a:spLocks noChangeArrowheads="1"/>
          </p:cNvSpPr>
          <p:nvPr/>
        </p:nvSpPr>
        <p:spPr bwMode="auto">
          <a:xfrm>
            <a:off x="8305800" y="6477000"/>
            <a:ext cx="762000" cy="304800"/>
          </a:xfrm>
          <a:prstGeom prst="actionButtonBlank">
            <a:avLst/>
          </a:prstGeom>
          <a:solidFill>
            <a:srgbClr val="FFCC00"/>
          </a:solidFill>
          <a:ln w="28575">
            <a:noFill/>
            <a:miter lim="800000"/>
            <a:headEnd/>
            <a:tailEnd/>
          </a:ln>
        </p:spPr>
        <p:txBody>
          <a:bodyPr wrap="none" anchor="ctr"/>
          <a:lstStyle/>
          <a:p>
            <a:pPr algn="ctr"/>
            <a:r>
              <a:rPr lang="en-US">
                <a:hlinkClick r:id="rId6" action="ppaction://hlinksldjump"/>
              </a:rPr>
              <a:t>menu</a:t>
            </a:r>
            <a:endParaRPr lang="en-US"/>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a:grpSpLocks/>
          </p:cNvGrpSpPr>
          <p:nvPr/>
        </p:nvGrpSpPr>
        <p:grpSpPr bwMode="auto">
          <a:xfrm>
            <a:off x="533400" y="603250"/>
            <a:ext cx="8001000" cy="3527425"/>
            <a:chOff x="336" y="380"/>
            <a:chExt cx="5040" cy="2222"/>
          </a:xfrm>
        </p:grpSpPr>
        <p:grpSp>
          <p:nvGrpSpPr>
            <p:cNvPr id="3" name="Group 10"/>
            <p:cNvGrpSpPr>
              <a:grpSpLocks/>
            </p:cNvGrpSpPr>
            <p:nvPr/>
          </p:nvGrpSpPr>
          <p:grpSpPr bwMode="auto">
            <a:xfrm>
              <a:off x="336" y="380"/>
              <a:ext cx="2256" cy="2212"/>
              <a:chOff x="336" y="380"/>
              <a:chExt cx="2256" cy="2212"/>
            </a:xfrm>
          </p:grpSpPr>
          <p:pic>
            <p:nvPicPr>
              <p:cNvPr id="32776" name="Picture 5" descr="grafit1"/>
              <p:cNvPicPr>
                <a:picLocks noChangeAspect="1" noChangeArrowheads="1"/>
              </p:cNvPicPr>
              <p:nvPr/>
            </p:nvPicPr>
            <p:blipFill>
              <a:blip r:embed="rId3"/>
              <a:srcRect/>
              <a:stretch>
                <a:fillRect/>
              </a:stretch>
            </p:blipFill>
            <p:spPr bwMode="auto">
              <a:xfrm>
                <a:off x="336" y="380"/>
                <a:ext cx="2256" cy="2212"/>
              </a:xfrm>
              <a:prstGeom prst="rect">
                <a:avLst/>
              </a:prstGeom>
              <a:noFill/>
              <a:ln w="9525">
                <a:noFill/>
                <a:miter lim="800000"/>
                <a:headEnd/>
                <a:tailEnd/>
              </a:ln>
            </p:spPr>
          </p:pic>
          <p:sp>
            <p:nvSpPr>
              <p:cNvPr id="32777" name="Text Box 7"/>
              <p:cNvSpPr txBox="1">
                <a:spLocks noChangeArrowheads="1"/>
              </p:cNvSpPr>
              <p:nvPr/>
            </p:nvSpPr>
            <p:spPr bwMode="auto">
              <a:xfrm>
                <a:off x="432" y="537"/>
                <a:ext cx="768" cy="231"/>
              </a:xfrm>
              <a:prstGeom prst="rect">
                <a:avLst/>
              </a:prstGeom>
              <a:noFill/>
              <a:ln w="9525">
                <a:noFill/>
                <a:miter lim="800000"/>
                <a:headEnd/>
                <a:tailEnd/>
              </a:ln>
            </p:spPr>
            <p:txBody>
              <a:bodyPr>
                <a:spAutoFit/>
              </a:bodyPr>
              <a:lstStyle/>
              <a:p>
                <a:pPr>
                  <a:spcBef>
                    <a:spcPct val="50000"/>
                  </a:spcBef>
                </a:pPr>
                <a:r>
                  <a:rPr lang="en-US" b="1">
                    <a:solidFill>
                      <a:schemeClr val="bg1"/>
                    </a:solidFill>
                    <a:latin typeface="Arial Black" pitchFamily="34" charset="0"/>
                  </a:rPr>
                  <a:t>GRAFIT</a:t>
                </a:r>
              </a:p>
            </p:txBody>
          </p:sp>
        </p:grpSp>
        <p:grpSp>
          <p:nvGrpSpPr>
            <p:cNvPr id="4" name="Group 11"/>
            <p:cNvGrpSpPr>
              <a:grpSpLocks/>
            </p:cNvGrpSpPr>
            <p:nvPr/>
          </p:nvGrpSpPr>
          <p:grpSpPr bwMode="auto">
            <a:xfrm>
              <a:off x="2928" y="384"/>
              <a:ext cx="2448" cy="2218"/>
              <a:chOff x="2928" y="384"/>
              <a:chExt cx="2448" cy="2218"/>
            </a:xfrm>
          </p:grpSpPr>
          <p:pic>
            <p:nvPicPr>
              <p:cNvPr id="32774" name="Picture 6" descr="intan-kristalin"/>
              <p:cNvPicPr>
                <a:picLocks noChangeAspect="1" noChangeArrowheads="1"/>
              </p:cNvPicPr>
              <p:nvPr/>
            </p:nvPicPr>
            <p:blipFill>
              <a:blip r:embed="rId4"/>
              <a:srcRect/>
              <a:stretch>
                <a:fillRect/>
              </a:stretch>
            </p:blipFill>
            <p:spPr bwMode="auto">
              <a:xfrm>
                <a:off x="2928" y="384"/>
                <a:ext cx="2448" cy="2218"/>
              </a:xfrm>
              <a:prstGeom prst="rect">
                <a:avLst/>
              </a:prstGeom>
              <a:noFill/>
              <a:ln w="9525">
                <a:noFill/>
                <a:miter lim="800000"/>
                <a:headEnd/>
                <a:tailEnd/>
              </a:ln>
            </p:spPr>
          </p:pic>
          <p:sp>
            <p:nvSpPr>
              <p:cNvPr id="32775" name="Text Box 8"/>
              <p:cNvSpPr txBox="1">
                <a:spLocks noChangeArrowheads="1"/>
              </p:cNvSpPr>
              <p:nvPr/>
            </p:nvSpPr>
            <p:spPr bwMode="auto">
              <a:xfrm>
                <a:off x="4560" y="585"/>
                <a:ext cx="720" cy="231"/>
              </a:xfrm>
              <a:prstGeom prst="rect">
                <a:avLst/>
              </a:prstGeom>
              <a:noFill/>
              <a:ln w="9525">
                <a:noFill/>
                <a:miter lim="800000"/>
                <a:headEnd/>
                <a:tailEnd/>
              </a:ln>
            </p:spPr>
            <p:txBody>
              <a:bodyPr>
                <a:spAutoFit/>
              </a:bodyPr>
              <a:lstStyle/>
              <a:p>
                <a:pPr>
                  <a:spcBef>
                    <a:spcPct val="50000"/>
                  </a:spcBef>
                </a:pPr>
                <a:r>
                  <a:rPr lang="en-US" b="1">
                    <a:latin typeface="Arial Black" pitchFamily="34" charset="0"/>
                  </a:rPr>
                  <a:t>INTAN</a:t>
                </a:r>
              </a:p>
            </p:txBody>
          </p:sp>
        </p:grpSp>
      </p:grpSp>
      <p:sp>
        <p:nvSpPr>
          <p:cNvPr id="36873" name="Text Box 9"/>
          <p:cNvSpPr txBox="1">
            <a:spLocks noChangeArrowheads="1"/>
          </p:cNvSpPr>
          <p:nvPr/>
        </p:nvSpPr>
        <p:spPr bwMode="auto">
          <a:xfrm>
            <a:off x="1066800" y="5059363"/>
            <a:ext cx="7239000" cy="579437"/>
          </a:xfrm>
          <a:prstGeom prst="rect">
            <a:avLst/>
          </a:prstGeom>
          <a:noFill/>
          <a:ln w="9525">
            <a:noFill/>
            <a:miter lim="800000"/>
            <a:headEnd/>
            <a:tailEnd/>
          </a:ln>
        </p:spPr>
        <p:txBody>
          <a:bodyPr>
            <a:spAutoFit/>
          </a:bodyPr>
          <a:lstStyle/>
          <a:p>
            <a:pPr>
              <a:spcBef>
                <a:spcPct val="50000"/>
              </a:spcBef>
            </a:pPr>
            <a:r>
              <a:rPr lang="en-US" sz="3200" b="1" i="1">
                <a:solidFill>
                  <a:srgbClr val="003399"/>
                </a:solidFill>
                <a:latin typeface="Arial Black" pitchFamily="34" charset="0"/>
              </a:rPr>
              <a:t>BAGAIMANA BISA BERBEDA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6873"/>
                                        </p:tgtEl>
                                        <p:attrNameLst>
                                          <p:attrName>style.visibility</p:attrName>
                                        </p:attrNameLst>
                                      </p:cBhvr>
                                      <p:to>
                                        <p:strVal val="visible"/>
                                      </p:to>
                                    </p:set>
                                    <p:animEffect transition="in" filter="checkerboard(across)">
                                      <p:cBhvr>
                                        <p:cTn id="12" dur="500"/>
                                        <p:tgtEl>
                                          <p:spTgt spid="368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3"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4" descr="8"/>
          <p:cNvPicPr>
            <a:picLocks noChangeAspect="1" noChangeArrowheads="1"/>
          </p:cNvPicPr>
          <p:nvPr/>
        </p:nvPicPr>
        <p:blipFill>
          <a:blip r:embed="rId2"/>
          <a:srcRect/>
          <a:stretch>
            <a:fillRect/>
          </a:stretch>
        </p:blipFill>
        <p:spPr bwMode="auto">
          <a:xfrm>
            <a:off x="533400" y="228600"/>
            <a:ext cx="3200400" cy="2514600"/>
          </a:xfrm>
          <a:prstGeom prst="rect">
            <a:avLst/>
          </a:prstGeom>
          <a:noFill/>
          <a:ln w="9525">
            <a:noFill/>
            <a:miter lim="800000"/>
            <a:headEnd/>
            <a:tailEnd/>
          </a:ln>
        </p:spPr>
      </p:pic>
      <p:pic>
        <p:nvPicPr>
          <p:cNvPr id="83971" name="Picture 5" descr="10"/>
          <p:cNvPicPr>
            <a:picLocks noChangeAspect="1" noChangeArrowheads="1"/>
          </p:cNvPicPr>
          <p:nvPr/>
        </p:nvPicPr>
        <p:blipFill>
          <a:blip r:embed="rId3"/>
          <a:srcRect/>
          <a:stretch>
            <a:fillRect/>
          </a:stretch>
        </p:blipFill>
        <p:spPr bwMode="auto">
          <a:xfrm>
            <a:off x="5181600" y="228600"/>
            <a:ext cx="2667000" cy="2362200"/>
          </a:xfrm>
          <a:prstGeom prst="rect">
            <a:avLst/>
          </a:prstGeom>
          <a:noFill/>
          <a:ln w="9525">
            <a:noFill/>
            <a:miter lim="800000"/>
            <a:headEnd/>
            <a:tailEnd/>
          </a:ln>
        </p:spPr>
      </p:pic>
      <p:pic>
        <p:nvPicPr>
          <p:cNvPr id="83972" name="Picture 6" descr="12"/>
          <p:cNvPicPr>
            <a:picLocks noChangeAspect="1" noChangeArrowheads="1"/>
          </p:cNvPicPr>
          <p:nvPr/>
        </p:nvPicPr>
        <p:blipFill>
          <a:blip r:embed="rId4"/>
          <a:srcRect/>
          <a:stretch>
            <a:fillRect/>
          </a:stretch>
        </p:blipFill>
        <p:spPr bwMode="auto">
          <a:xfrm>
            <a:off x="609600" y="3276600"/>
            <a:ext cx="4191000" cy="2743200"/>
          </a:xfrm>
          <a:prstGeom prst="rect">
            <a:avLst/>
          </a:prstGeom>
          <a:noFill/>
          <a:ln w="9525">
            <a:noFill/>
            <a:miter lim="800000"/>
            <a:headEnd/>
            <a:tailEnd/>
          </a:ln>
        </p:spPr>
      </p:pic>
      <p:pic>
        <p:nvPicPr>
          <p:cNvPr id="83973" name="Picture 7" descr="11"/>
          <p:cNvPicPr>
            <a:picLocks noChangeAspect="1" noChangeArrowheads="1"/>
          </p:cNvPicPr>
          <p:nvPr/>
        </p:nvPicPr>
        <p:blipFill>
          <a:blip r:embed="rId5"/>
          <a:srcRect/>
          <a:stretch>
            <a:fillRect/>
          </a:stretch>
        </p:blipFill>
        <p:spPr bwMode="auto">
          <a:xfrm>
            <a:off x="5181600" y="3352800"/>
            <a:ext cx="3429000" cy="2590800"/>
          </a:xfrm>
          <a:prstGeom prst="rect">
            <a:avLst/>
          </a:prstGeom>
          <a:noFill/>
          <a:ln w="9525">
            <a:noFill/>
            <a:miter lim="800000"/>
            <a:headEnd/>
            <a:tailEnd/>
          </a:ln>
        </p:spPr>
      </p:pic>
      <p:sp>
        <p:nvSpPr>
          <p:cNvPr id="83974" name="AutoShape 8">
            <a:hlinkClick r:id="" action="ppaction://hlinkshowjump?jump=nextslide" highlightClick="1"/>
          </p:cNvPr>
          <p:cNvSpPr>
            <a:spLocks noChangeArrowheads="1"/>
          </p:cNvSpPr>
          <p:nvPr/>
        </p:nvSpPr>
        <p:spPr bwMode="auto">
          <a:xfrm>
            <a:off x="7620000" y="6477000"/>
            <a:ext cx="609600" cy="304800"/>
          </a:xfrm>
          <a:prstGeom prst="actionButtonForwardNext">
            <a:avLst/>
          </a:prstGeom>
          <a:solidFill>
            <a:srgbClr val="00FF00"/>
          </a:solidFill>
          <a:ln w="9525">
            <a:noFill/>
            <a:miter lim="800000"/>
            <a:headEnd/>
            <a:tailEnd/>
          </a:ln>
        </p:spPr>
        <p:txBody>
          <a:bodyPr wrap="none" anchor="ctr"/>
          <a:lstStyle/>
          <a:p>
            <a:endParaRPr lang="id-ID"/>
          </a:p>
        </p:txBody>
      </p:sp>
      <p:sp>
        <p:nvSpPr>
          <p:cNvPr id="83975" name="AutoShape 9">
            <a:hlinkClick r:id="" action="ppaction://hlinkshowjump?jump=previousslide" highlightClick="1"/>
          </p:cNvPr>
          <p:cNvSpPr>
            <a:spLocks noChangeArrowheads="1"/>
          </p:cNvSpPr>
          <p:nvPr/>
        </p:nvSpPr>
        <p:spPr bwMode="auto">
          <a:xfrm>
            <a:off x="6934200" y="6477000"/>
            <a:ext cx="609600" cy="304800"/>
          </a:xfrm>
          <a:prstGeom prst="actionButtonBackPrevious">
            <a:avLst/>
          </a:prstGeom>
          <a:solidFill>
            <a:srgbClr val="00FF00"/>
          </a:solidFill>
          <a:ln w="9525">
            <a:noFill/>
            <a:miter lim="800000"/>
            <a:headEnd/>
            <a:tailEnd/>
          </a:ln>
        </p:spPr>
        <p:txBody>
          <a:bodyPr wrap="none" anchor="ctr"/>
          <a:lstStyle/>
          <a:p>
            <a:endParaRPr lang="id-ID"/>
          </a:p>
        </p:txBody>
      </p:sp>
      <p:sp>
        <p:nvSpPr>
          <p:cNvPr id="83976" name="AutoShape 10">
            <a:hlinkClick r:id="" action="ppaction://noaction" highlightClick="1"/>
          </p:cNvPr>
          <p:cNvSpPr>
            <a:spLocks noChangeArrowheads="1"/>
          </p:cNvSpPr>
          <p:nvPr/>
        </p:nvSpPr>
        <p:spPr bwMode="auto">
          <a:xfrm>
            <a:off x="8305800" y="6477000"/>
            <a:ext cx="762000" cy="304800"/>
          </a:xfrm>
          <a:prstGeom prst="actionButtonBlank">
            <a:avLst/>
          </a:prstGeom>
          <a:solidFill>
            <a:srgbClr val="FFCC00"/>
          </a:solidFill>
          <a:ln w="28575">
            <a:noFill/>
            <a:miter lim="800000"/>
            <a:headEnd/>
            <a:tailEnd/>
          </a:ln>
        </p:spPr>
        <p:txBody>
          <a:bodyPr wrap="none" anchor="ctr"/>
          <a:lstStyle/>
          <a:p>
            <a:pPr algn="ctr"/>
            <a:r>
              <a:rPr lang="en-US">
                <a:hlinkClick r:id="rId6" action="ppaction://hlinksldjump"/>
              </a:rPr>
              <a:t>menu</a:t>
            </a:r>
            <a:endParaRPr lang="en-US"/>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32"/>
          <p:cNvSpPr>
            <a:spLocks noGrp="1" noChangeArrowheads="1"/>
          </p:cNvSpPr>
          <p:nvPr>
            <p:ph/>
          </p:nvPr>
        </p:nvSpPr>
        <p:spPr>
          <a:xfrm>
            <a:off x="1143000" y="304800"/>
            <a:ext cx="8001000" cy="5257800"/>
          </a:xfrm>
        </p:spPr>
        <p:txBody>
          <a:bodyPr>
            <a:normAutofit fontScale="92500" lnSpcReduction="20000"/>
          </a:bodyPr>
          <a:lstStyle/>
          <a:p>
            <a:pPr eaLnBrk="1" hangingPunct="1">
              <a:buFontTx/>
              <a:buNone/>
            </a:pPr>
            <a:r>
              <a:rPr lang="en-US" smtClean="0"/>
              <a:t>	</a:t>
            </a:r>
            <a:r>
              <a:rPr lang="en-US" smtClean="0">
                <a:solidFill>
                  <a:schemeClr val="folHlink"/>
                </a:solidFill>
              </a:rPr>
              <a:t>Jika diketahui nomor atom Cl =17, F = 9, dan I = 53, bagaimanakah bentuk molekul:</a:t>
            </a:r>
          </a:p>
          <a:p>
            <a:pPr eaLnBrk="1" hangingPunct="1">
              <a:buFontTx/>
              <a:buNone/>
            </a:pPr>
            <a:r>
              <a:rPr lang="en-US" smtClean="0">
                <a:solidFill>
                  <a:schemeClr val="folHlink"/>
                </a:solidFill>
              </a:rPr>
              <a:t>	a.	ClF</a:t>
            </a:r>
            <a:r>
              <a:rPr lang="en-US" baseline="-25000" smtClean="0">
                <a:solidFill>
                  <a:schemeClr val="folHlink"/>
                </a:solidFill>
              </a:rPr>
              <a:t>3 </a:t>
            </a:r>
            <a:r>
              <a:rPr lang="en-US" smtClean="0">
                <a:solidFill>
                  <a:schemeClr val="folHlink"/>
                </a:solidFill>
              </a:rPr>
              <a:t>?</a:t>
            </a:r>
          </a:p>
          <a:p>
            <a:pPr eaLnBrk="1" hangingPunct="1">
              <a:buFontTx/>
              <a:buNone/>
            </a:pPr>
            <a:r>
              <a:rPr lang="en-US" smtClean="0">
                <a:solidFill>
                  <a:schemeClr val="folHlink"/>
                </a:solidFill>
              </a:rPr>
              <a:t>	b.	ICl</a:t>
            </a:r>
            <a:r>
              <a:rPr lang="en-US" baseline="-25000" smtClean="0">
                <a:solidFill>
                  <a:schemeClr val="folHlink"/>
                </a:solidFill>
              </a:rPr>
              <a:t>4</a:t>
            </a:r>
            <a:r>
              <a:rPr lang="en-US" baseline="30000" smtClean="0">
                <a:solidFill>
                  <a:schemeClr val="folHlink"/>
                </a:solidFill>
              </a:rPr>
              <a:t>-  </a:t>
            </a:r>
            <a:r>
              <a:rPr lang="en-US" smtClean="0">
                <a:solidFill>
                  <a:schemeClr val="folHlink"/>
                </a:solidFill>
              </a:rPr>
              <a:t>?</a:t>
            </a:r>
            <a:endParaRPr lang="en-US" baseline="30000" smtClean="0">
              <a:solidFill>
                <a:schemeClr val="folHlink"/>
              </a:solidFill>
            </a:endParaRPr>
          </a:p>
          <a:p>
            <a:pPr eaLnBrk="1" hangingPunct="1">
              <a:buFontTx/>
              <a:buNone/>
            </a:pPr>
            <a:r>
              <a:rPr lang="en-US" smtClean="0">
                <a:solidFill>
                  <a:schemeClr val="folHlink"/>
                </a:solidFill>
              </a:rPr>
              <a:t>	untuk menjawab masalah ini bentuklah kelompok kecil beranggotakan 4-5 orang, kemudian :</a:t>
            </a:r>
          </a:p>
          <a:p>
            <a:pPr eaLnBrk="1" hangingPunct="1">
              <a:buFontTx/>
              <a:buNone/>
            </a:pPr>
            <a:r>
              <a:rPr lang="en-US" smtClean="0">
                <a:solidFill>
                  <a:schemeClr val="folHlink"/>
                </a:solidFill>
              </a:rPr>
              <a:t>	1.	tulislah rumusan masalah</a:t>
            </a:r>
          </a:p>
          <a:p>
            <a:pPr eaLnBrk="1" hangingPunct="1">
              <a:buFontTx/>
              <a:buNone/>
            </a:pPr>
            <a:r>
              <a:rPr lang="en-US" smtClean="0">
                <a:solidFill>
                  <a:schemeClr val="folHlink"/>
                </a:solidFill>
              </a:rPr>
              <a:t>	2.	tulislah hipotesis</a:t>
            </a:r>
          </a:p>
          <a:p>
            <a:pPr eaLnBrk="1" hangingPunct="1">
              <a:buFontTx/>
              <a:buNone/>
            </a:pPr>
            <a:r>
              <a:rPr lang="en-US" smtClean="0">
                <a:solidFill>
                  <a:schemeClr val="folHlink"/>
                </a:solidFill>
              </a:rPr>
              <a:t>	3.	tentukan cara menguji hipotesis </a:t>
            </a:r>
          </a:p>
          <a:p>
            <a:pPr eaLnBrk="1" hangingPunct="1">
              <a:buFontTx/>
              <a:buNone/>
            </a:pPr>
            <a:r>
              <a:rPr lang="en-US" smtClean="0">
                <a:solidFill>
                  <a:schemeClr val="folHlink"/>
                </a:solidFill>
              </a:rPr>
              <a:t>	4.	lakukan pengujian hipotesis </a:t>
            </a:r>
          </a:p>
          <a:p>
            <a:pPr eaLnBrk="1" hangingPunct="1">
              <a:buFontTx/>
              <a:buNone/>
            </a:pPr>
            <a:r>
              <a:rPr lang="en-US" smtClean="0">
                <a:solidFill>
                  <a:schemeClr val="folHlink"/>
                </a:solidFill>
              </a:rPr>
              <a:t>	5.	tulislah analisisnya </a:t>
            </a:r>
          </a:p>
          <a:p>
            <a:pPr eaLnBrk="1" hangingPunct="1">
              <a:buFontTx/>
              <a:buNone/>
            </a:pPr>
            <a:r>
              <a:rPr lang="en-US" smtClean="0">
                <a:solidFill>
                  <a:schemeClr val="folHlink"/>
                </a:solidFill>
              </a:rPr>
              <a:t>	6.	tulislah simpulannya</a:t>
            </a:r>
          </a:p>
        </p:txBody>
      </p:sp>
      <p:sp>
        <p:nvSpPr>
          <p:cNvPr id="84995" name="Text Box 33"/>
          <p:cNvSpPr txBox="1">
            <a:spLocks noChangeArrowheads="1"/>
          </p:cNvSpPr>
          <p:nvPr/>
        </p:nvSpPr>
        <p:spPr bwMode="auto">
          <a:xfrm>
            <a:off x="5791200" y="6491288"/>
            <a:ext cx="1066800" cy="304800"/>
          </a:xfrm>
          <a:prstGeom prst="rect">
            <a:avLst/>
          </a:prstGeom>
          <a:solidFill>
            <a:srgbClr val="FF9933"/>
          </a:solidFill>
          <a:ln w="9525">
            <a:noFill/>
            <a:miter lim="800000"/>
            <a:headEnd/>
            <a:tailEnd/>
          </a:ln>
        </p:spPr>
        <p:txBody>
          <a:bodyPr>
            <a:spAutoFit/>
          </a:bodyPr>
          <a:lstStyle/>
          <a:p>
            <a:pPr algn="ctr">
              <a:spcBef>
                <a:spcPct val="50000"/>
              </a:spcBef>
            </a:pPr>
            <a:r>
              <a:rPr lang="en-US" sz="1400" b="1">
                <a:solidFill>
                  <a:srgbClr val="CC3300"/>
                </a:solidFill>
                <a:hlinkClick r:id="rId2" action="ppaction://hlinksldjump"/>
              </a:rPr>
              <a:t>jawaban</a:t>
            </a:r>
            <a:endParaRPr lang="en-US" sz="1400" b="1">
              <a:solidFill>
                <a:srgbClr val="CC3300"/>
              </a:solidFill>
            </a:endParaRPr>
          </a:p>
        </p:txBody>
      </p:sp>
      <p:sp>
        <p:nvSpPr>
          <p:cNvPr id="84996" name="AutoShape 35">
            <a:hlinkClick r:id="" action="ppaction://hlinkshowjump?jump=nextslide" highlightClick="1"/>
          </p:cNvPr>
          <p:cNvSpPr>
            <a:spLocks noChangeArrowheads="1"/>
          </p:cNvSpPr>
          <p:nvPr/>
        </p:nvSpPr>
        <p:spPr bwMode="auto">
          <a:xfrm>
            <a:off x="7620000" y="6477000"/>
            <a:ext cx="609600" cy="304800"/>
          </a:xfrm>
          <a:prstGeom prst="actionButtonForwardNext">
            <a:avLst/>
          </a:prstGeom>
          <a:solidFill>
            <a:srgbClr val="00FF00"/>
          </a:solidFill>
          <a:ln w="9525">
            <a:noFill/>
            <a:miter lim="800000"/>
            <a:headEnd/>
            <a:tailEnd/>
          </a:ln>
        </p:spPr>
        <p:txBody>
          <a:bodyPr wrap="none" anchor="ctr"/>
          <a:lstStyle/>
          <a:p>
            <a:endParaRPr lang="id-ID"/>
          </a:p>
        </p:txBody>
      </p:sp>
      <p:sp>
        <p:nvSpPr>
          <p:cNvPr id="84997" name="AutoShape 36">
            <a:hlinkClick r:id="" action="ppaction://hlinkshowjump?jump=previousslide" highlightClick="1"/>
          </p:cNvPr>
          <p:cNvSpPr>
            <a:spLocks noChangeArrowheads="1"/>
          </p:cNvSpPr>
          <p:nvPr/>
        </p:nvSpPr>
        <p:spPr bwMode="auto">
          <a:xfrm>
            <a:off x="6934200" y="6477000"/>
            <a:ext cx="609600" cy="304800"/>
          </a:xfrm>
          <a:prstGeom prst="actionButtonBackPrevious">
            <a:avLst/>
          </a:prstGeom>
          <a:solidFill>
            <a:srgbClr val="00FF00"/>
          </a:solidFill>
          <a:ln w="9525">
            <a:noFill/>
            <a:miter lim="800000"/>
            <a:headEnd/>
            <a:tailEnd/>
          </a:ln>
        </p:spPr>
        <p:txBody>
          <a:bodyPr wrap="none" anchor="ctr"/>
          <a:lstStyle/>
          <a:p>
            <a:endParaRPr lang="id-ID"/>
          </a:p>
        </p:txBody>
      </p:sp>
      <p:sp>
        <p:nvSpPr>
          <p:cNvPr id="84998" name="AutoShape 37">
            <a:hlinkClick r:id="" action="ppaction://noaction" highlightClick="1"/>
          </p:cNvPr>
          <p:cNvSpPr>
            <a:spLocks noChangeArrowheads="1"/>
          </p:cNvSpPr>
          <p:nvPr/>
        </p:nvSpPr>
        <p:spPr bwMode="auto">
          <a:xfrm>
            <a:off x="8305800" y="6477000"/>
            <a:ext cx="762000" cy="304800"/>
          </a:xfrm>
          <a:prstGeom prst="actionButtonBlank">
            <a:avLst/>
          </a:prstGeom>
          <a:solidFill>
            <a:srgbClr val="FFCC00"/>
          </a:solidFill>
          <a:ln w="28575">
            <a:noFill/>
            <a:miter lim="800000"/>
            <a:headEnd/>
            <a:tailEnd/>
          </a:ln>
        </p:spPr>
        <p:txBody>
          <a:bodyPr wrap="none" anchor="ctr"/>
          <a:lstStyle/>
          <a:p>
            <a:pPr algn="ctr"/>
            <a:r>
              <a:rPr lang="en-US">
                <a:hlinkClick r:id="rId3" action="ppaction://hlinksldjump"/>
              </a:rPr>
              <a:t>menu</a:t>
            </a:r>
            <a:endParaRPr lang="en-US"/>
          </a:p>
        </p:txBody>
      </p:sp>
    </p:spTree>
  </p:cSld>
  <p:clrMapOvr>
    <a:masterClrMapping/>
  </p:clrMapOvr>
  <p:transition spd="med">
    <p:fade thruBlk="1"/>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eaLnBrk="1" hangingPunct="1"/>
            <a:r>
              <a:rPr lang="en-US" sz="2800" smtClean="0"/>
              <a:t>Jawaban:</a:t>
            </a:r>
          </a:p>
        </p:txBody>
      </p:sp>
      <p:sp>
        <p:nvSpPr>
          <p:cNvPr id="86019" name="Rectangle 4"/>
          <p:cNvSpPr>
            <a:spLocks noGrp="1" noChangeArrowheads="1"/>
          </p:cNvSpPr>
          <p:nvPr>
            <p:ph sz="half" idx="1"/>
          </p:nvPr>
        </p:nvSpPr>
        <p:spPr>
          <a:xfrm>
            <a:off x="838200" y="1295400"/>
            <a:ext cx="3924300" cy="4876800"/>
          </a:xfrm>
          <a:ln w="57150">
            <a:solidFill>
              <a:srgbClr val="CC3300"/>
            </a:solidFill>
          </a:ln>
        </p:spPr>
        <p:txBody>
          <a:bodyPr/>
          <a:lstStyle/>
          <a:p>
            <a:pPr eaLnBrk="1" hangingPunct="1">
              <a:buFontTx/>
              <a:buNone/>
            </a:pPr>
            <a:r>
              <a:rPr lang="en-US" sz="2000" smtClean="0">
                <a:solidFill>
                  <a:schemeClr val="hlink"/>
                </a:solidFill>
              </a:rPr>
              <a:t>Elektron valensi Cl	7</a:t>
            </a:r>
          </a:p>
          <a:p>
            <a:pPr eaLnBrk="1" hangingPunct="1">
              <a:buFontTx/>
              <a:buNone/>
            </a:pPr>
            <a:r>
              <a:rPr lang="en-US" sz="2000" smtClean="0">
                <a:solidFill>
                  <a:schemeClr val="hlink"/>
                </a:solidFill>
              </a:rPr>
              <a:t>ClF</a:t>
            </a:r>
            <a:r>
              <a:rPr lang="en-US" sz="2000" baseline="-25000" smtClean="0">
                <a:solidFill>
                  <a:schemeClr val="hlink"/>
                </a:solidFill>
              </a:rPr>
              <a:t>3</a:t>
            </a:r>
            <a:r>
              <a:rPr lang="en-US" sz="2000" smtClean="0">
                <a:solidFill>
                  <a:schemeClr val="hlink"/>
                </a:solidFill>
              </a:rPr>
              <a:t> netral		0</a:t>
            </a:r>
          </a:p>
          <a:p>
            <a:pPr eaLnBrk="1" hangingPunct="1">
              <a:buFontTx/>
              <a:buNone/>
            </a:pPr>
            <a:r>
              <a:rPr lang="en-US" sz="2000" smtClean="0">
                <a:solidFill>
                  <a:schemeClr val="hlink"/>
                </a:solidFill>
              </a:rPr>
              <a:t>Elektron dari 3F	3</a:t>
            </a:r>
          </a:p>
          <a:p>
            <a:pPr eaLnBrk="1" hangingPunct="1">
              <a:buFontTx/>
              <a:buNone/>
            </a:pPr>
            <a:r>
              <a:rPr lang="en-US" sz="2000" smtClean="0">
                <a:solidFill>
                  <a:schemeClr val="hlink"/>
                </a:solidFill>
              </a:rPr>
              <a:t>Jml elektron	10</a:t>
            </a:r>
          </a:p>
          <a:p>
            <a:pPr eaLnBrk="1" hangingPunct="1">
              <a:buFontTx/>
              <a:buNone/>
            </a:pPr>
            <a:r>
              <a:rPr lang="en-US" sz="2000" smtClean="0">
                <a:solidFill>
                  <a:schemeClr val="hlink"/>
                </a:solidFill>
              </a:rPr>
              <a:t>Jml pasangan el.  10/2 = 5</a:t>
            </a:r>
          </a:p>
          <a:p>
            <a:pPr eaLnBrk="1" hangingPunct="1">
              <a:buFontTx/>
              <a:buNone/>
            </a:pPr>
            <a:r>
              <a:rPr lang="en-US" sz="2000" smtClean="0">
                <a:solidFill>
                  <a:schemeClr val="hlink"/>
                </a:solidFill>
              </a:rPr>
              <a:t>PEI			3 </a:t>
            </a:r>
          </a:p>
          <a:p>
            <a:pPr eaLnBrk="1" hangingPunct="1">
              <a:buFontTx/>
              <a:buNone/>
            </a:pPr>
            <a:r>
              <a:rPr lang="en-US" sz="2000" smtClean="0">
                <a:solidFill>
                  <a:schemeClr val="hlink"/>
                </a:solidFill>
              </a:rPr>
              <a:t>PEB			2</a:t>
            </a:r>
          </a:p>
          <a:p>
            <a:pPr eaLnBrk="1" hangingPunct="1">
              <a:buFontTx/>
              <a:buNone/>
            </a:pPr>
            <a:r>
              <a:rPr lang="en-US" sz="2000" smtClean="0">
                <a:solidFill>
                  <a:schemeClr val="hlink"/>
                </a:solidFill>
              </a:rPr>
              <a:t>Jenis  AX</a:t>
            </a:r>
            <a:r>
              <a:rPr lang="en-US" sz="2000" baseline="-25000" smtClean="0">
                <a:solidFill>
                  <a:schemeClr val="hlink"/>
                </a:solidFill>
              </a:rPr>
              <a:t>3</a:t>
            </a:r>
            <a:r>
              <a:rPr lang="en-US" sz="2000" smtClean="0">
                <a:solidFill>
                  <a:schemeClr val="hlink"/>
                </a:solidFill>
              </a:rPr>
              <a:t>E</a:t>
            </a:r>
            <a:r>
              <a:rPr lang="en-US" sz="2000" baseline="-25000" smtClean="0">
                <a:solidFill>
                  <a:schemeClr val="hlink"/>
                </a:solidFill>
              </a:rPr>
              <a:t>2</a:t>
            </a:r>
          </a:p>
          <a:p>
            <a:pPr eaLnBrk="1" hangingPunct="1">
              <a:buFontTx/>
              <a:buNone/>
            </a:pPr>
            <a:r>
              <a:rPr lang="en-US" sz="2000" smtClean="0">
                <a:solidFill>
                  <a:schemeClr val="hlink"/>
                </a:solidFill>
              </a:rPr>
              <a:t>Bentuk geometri : </a:t>
            </a:r>
          </a:p>
          <a:p>
            <a:pPr eaLnBrk="1" hangingPunct="1">
              <a:buFontTx/>
              <a:buNone/>
            </a:pPr>
            <a:r>
              <a:rPr lang="en-US" sz="2000" smtClean="0">
                <a:solidFill>
                  <a:srgbClr val="CC3300"/>
                </a:solidFill>
              </a:rPr>
              <a:t>trigonal bipiramid terdistorsi</a:t>
            </a:r>
          </a:p>
          <a:p>
            <a:pPr eaLnBrk="1" hangingPunct="1">
              <a:buFontTx/>
              <a:buNone/>
            </a:pPr>
            <a:r>
              <a:rPr lang="en-US" sz="2000" smtClean="0">
                <a:solidFill>
                  <a:schemeClr val="hlink"/>
                </a:solidFill>
              </a:rPr>
              <a:t>Bentuk molekul:</a:t>
            </a:r>
            <a:r>
              <a:rPr lang="en-US" sz="2000" smtClean="0"/>
              <a:t> </a:t>
            </a:r>
            <a:r>
              <a:rPr lang="en-US" sz="2000" smtClean="0">
                <a:solidFill>
                  <a:srgbClr val="CC3300"/>
                </a:solidFill>
              </a:rPr>
              <a:t>T</a:t>
            </a:r>
          </a:p>
          <a:p>
            <a:pPr eaLnBrk="1" hangingPunct="1">
              <a:buFontTx/>
              <a:buNone/>
            </a:pPr>
            <a:endParaRPr lang="en-US" sz="2000" smtClean="0">
              <a:solidFill>
                <a:srgbClr val="CC3300"/>
              </a:solidFill>
            </a:endParaRPr>
          </a:p>
        </p:txBody>
      </p:sp>
      <p:sp>
        <p:nvSpPr>
          <p:cNvPr id="86020" name="Rectangle 5"/>
          <p:cNvSpPr>
            <a:spLocks noGrp="1" noChangeArrowheads="1"/>
          </p:cNvSpPr>
          <p:nvPr>
            <p:ph sz="half" idx="2"/>
          </p:nvPr>
        </p:nvSpPr>
        <p:spPr>
          <a:xfrm>
            <a:off x="5029200" y="1338263"/>
            <a:ext cx="3924300" cy="4800600"/>
          </a:xfrm>
          <a:ln w="57150">
            <a:solidFill>
              <a:srgbClr val="CC3300"/>
            </a:solidFill>
          </a:ln>
        </p:spPr>
        <p:txBody>
          <a:bodyPr/>
          <a:lstStyle/>
          <a:p>
            <a:pPr eaLnBrk="1" hangingPunct="1">
              <a:buFontTx/>
              <a:buNone/>
            </a:pPr>
            <a:r>
              <a:rPr lang="en-US" sz="2000" smtClean="0">
                <a:solidFill>
                  <a:schemeClr val="hlink"/>
                </a:solidFill>
              </a:rPr>
              <a:t>Elektron valensi l	7</a:t>
            </a:r>
          </a:p>
          <a:p>
            <a:pPr eaLnBrk="1" hangingPunct="1">
              <a:buFontTx/>
              <a:buNone/>
            </a:pPr>
            <a:r>
              <a:rPr lang="en-US" sz="2000" smtClean="0">
                <a:solidFill>
                  <a:schemeClr val="hlink"/>
                </a:solidFill>
              </a:rPr>
              <a:t>ICl</a:t>
            </a:r>
            <a:r>
              <a:rPr lang="en-US" sz="2000" baseline="-25000" smtClean="0">
                <a:solidFill>
                  <a:schemeClr val="hlink"/>
                </a:solidFill>
              </a:rPr>
              <a:t>4</a:t>
            </a:r>
            <a:r>
              <a:rPr lang="en-US" sz="2000" baseline="30000" smtClean="0">
                <a:solidFill>
                  <a:schemeClr val="hlink"/>
                </a:solidFill>
              </a:rPr>
              <a:t>-</a:t>
            </a:r>
            <a:r>
              <a:rPr lang="en-US" sz="2000" smtClean="0">
                <a:solidFill>
                  <a:schemeClr val="hlink"/>
                </a:solidFill>
              </a:rPr>
              <a:t> bermuatan -1	1</a:t>
            </a:r>
          </a:p>
          <a:p>
            <a:pPr eaLnBrk="1" hangingPunct="1">
              <a:buFontTx/>
              <a:buNone/>
            </a:pPr>
            <a:r>
              <a:rPr lang="en-US" sz="2000" smtClean="0">
                <a:solidFill>
                  <a:schemeClr val="hlink"/>
                </a:solidFill>
              </a:rPr>
              <a:t>Elektron dari 4Cl	4</a:t>
            </a:r>
          </a:p>
          <a:p>
            <a:pPr eaLnBrk="1" hangingPunct="1">
              <a:buFontTx/>
              <a:buNone/>
            </a:pPr>
            <a:r>
              <a:rPr lang="en-US" sz="2000" smtClean="0">
                <a:solidFill>
                  <a:schemeClr val="hlink"/>
                </a:solidFill>
              </a:rPr>
              <a:t>Jml elektron		12</a:t>
            </a:r>
          </a:p>
          <a:p>
            <a:pPr eaLnBrk="1" hangingPunct="1">
              <a:buFontTx/>
              <a:buNone/>
            </a:pPr>
            <a:r>
              <a:rPr lang="en-US" sz="2000" smtClean="0">
                <a:solidFill>
                  <a:schemeClr val="hlink"/>
                </a:solidFill>
              </a:rPr>
              <a:t>Jml pasangan el.  12/2 = 6</a:t>
            </a:r>
          </a:p>
          <a:p>
            <a:pPr eaLnBrk="1" hangingPunct="1">
              <a:buFontTx/>
              <a:buNone/>
            </a:pPr>
            <a:r>
              <a:rPr lang="en-US" sz="2000" smtClean="0">
                <a:solidFill>
                  <a:schemeClr val="hlink"/>
                </a:solidFill>
              </a:rPr>
              <a:t>PEI			4 </a:t>
            </a:r>
          </a:p>
          <a:p>
            <a:pPr eaLnBrk="1" hangingPunct="1">
              <a:buFontTx/>
              <a:buNone/>
            </a:pPr>
            <a:r>
              <a:rPr lang="en-US" sz="2000" smtClean="0">
                <a:solidFill>
                  <a:schemeClr val="hlink"/>
                </a:solidFill>
              </a:rPr>
              <a:t>PEB			2</a:t>
            </a:r>
          </a:p>
          <a:p>
            <a:pPr eaLnBrk="1" hangingPunct="1">
              <a:buFontTx/>
              <a:buNone/>
            </a:pPr>
            <a:r>
              <a:rPr lang="en-US" sz="2000" smtClean="0">
                <a:solidFill>
                  <a:schemeClr val="hlink"/>
                </a:solidFill>
              </a:rPr>
              <a:t>Jenis  AX</a:t>
            </a:r>
            <a:r>
              <a:rPr lang="en-US" sz="2000" baseline="-25000" smtClean="0">
                <a:solidFill>
                  <a:schemeClr val="hlink"/>
                </a:solidFill>
              </a:rPr>
              <a:t>4</a:t>
            </a:r>
            <a:r>
              <a:rPr lang="en-US" sz="2000" smtClean="0">
                <a:solidFill>
                  <a:schemeClr val="hlink"/>
                </a:solidFill>
              </a:rPr>
              <a:t>E</a:t>
            </a:r>
            <a:r>
              <a:rPr lang="en-US" sz="2000" baseline="-25000" smtClean="0">
                <a:solidFill>
                  <a:schemeClr val="hlink"/>
                </a:solidFill>
              </a:rPr>
              <a:t>2</a:t>
            </a:r>
          </a:p>
          <a:p>
            <a:pPr eaLnBrk="1" hangingPunct="1">
              <a:buFontTx/>
              <a:buNone/>
            </a:pPr>
            <a:r>
              <a:rPr lang="en-US" sz="2000" smtClean="0">
                <a:solidFill>
                  <a:schemeClr val="hlink"/>
                </a:solidFill>
              </a:rPr>
              <a:t>Bentuk geometri : </a:t>
            </a:r>
            <a:r>
              <a:rPr lang="en-US" sz="2000" smtClean="0">
                <a:solidFill>
                  <a:srgbClr val="CC3300"/>
                </a:solidFill>
              </a:rPr>
              <a:t>oktahedral</a:t>
            </a:r>
          </a:p>
          <a:p>
            <a:pPr eaLnBrk="1" hangingPunct="1">
              <a:buFontTx/>
              <a:buNone/>
            </a:pPr>
            <a:r>
              <a:rPr lang="en-US" sz="2000" smtClean="0">
                <a:solidFill>
                  <a:schemeClr val="hlink"/>
                </a:solidFill>
              </a:rPr>
              <a:t>Bentuk molekul:</a:t>
            </a:r>
            <a:r>
              <a:rPr lang="en-US" sz="2000" smtClean="0"/>
              <a:t> </a:t>
            </a:r>
            <a:r>
              <a:rPr lang="en-US" sz="2000" smtClean="0">
                <a:solidFill>
                  <a:srgbClr val="CC3300"/>
                </a:solidFill>
              </a:rPr>
              <a:t>bujursangkar</a:t>
            </a:r>
          </a:p>
          <a:p>
            <a:pPr eaLnBrk="1" hangingPunct="1">
              <a:buFontTx/>
              <a:buNone/>
            </a:pPr>
            <a:endParaRPr lang="en-US" sz="2000" smtClean="0"/>
          </a:p>
        </p:txBody>
      </p:sp>
      <p:sp>
        <p:nvSpPr>
          <p:cNvPr id="86021" name="AutoShape 6">
            <a:hlinkClick r:id="" action="ppaction://hlinkshowjump?jump=nextslide" highlightClick="1"/>
          </p:cNvPr>
          <p:cNvSpPr>
            <a:spLocks noChangeArrowheads="1"/>
          </p:cNvSpPr>
          <p:nvPr/>
        </p:nvSpPr>
        <p:spPr bwMode="auto">
          <a:xfrm>
            <a:off x="7620000" y="6477000"/>
            <a:ext cx="609600" cy="304800"/>
          </a:xfrm>
          <a:prstGeom prst="actionButtonForwardNext">
            <a:avLst/>
          </a:prstGeom>
          <a:solidFill>
            <a:srgbClr val="00FF00"/>
          </a:solidFill>
          <a:ln w="9525">
            <a:noFill/>
            <a:miter lim="800000"/>
            <a:headEnd/>
            <a:tailEnd/>
          </a:ln>
        </p:spPr>
        <p:txBody>
          <a:bodyPr wrap="none" anchor="ctr"/>
          <a:lstStyle/>
          <a:p>
            <a:endParaRPr lang="id-ID"/>
          </a:p>
        </p:txBody>
      </p:sp>
      <p:sp>
        <p:nvSpPr>
          <p:cNvPr id="86022" name="AutoShape 7">
            <a:hlinkClick r:id="" action="ppaction://hlinkshowjump?jump=previousslide" highlightClick="1"/>
          </p:cNvPr>
          <p:cNvSpPr>
            <a:spLocks noChangeArrowheads="1"/>
          </p:cNvSpPr>
          <p:nvPr/>
        </p:nvSpPr>
        <p:spPr bwMode="auto">
          <a:xfrm>
            <a:off x="6934200" y="6477000"/>
            <a:ext cx="609600" cy="304800"/>
          </a:xfrm>
          <a:prstGeom prst="actionButtonBackPrevious">
            <a:avLst/>
          </a:prstGeom>
          <a:solidFill>
            <a:srgbClr val="00FF00"/>
          </a:solidFill>
          <a:ln w="9525">
            <a:noFill/>
            <a:miter lim="800000"/>
            <a:headEnd/>
            <a:tailEnd/>
          </a:ln>
        </p:spPr>
        <p:txBody>
          <a:bodyPr wrap="none" anchor="ctr"/>
          <a:lstStyle/>
          <a:p>
            <a:endParaRPr lang="id-ID"/>
          </a:p>
        </p:txBody>
      </p:sp>
      <p:sp>
        <p:nvSpPr>
          <p:cNvPr id="86023" name="AutoShape 8">
            <a:hlinkClick r:id="" action="ppaction://noaction" highlightClick="1"/>
          </p:cNvPr>
          <p:cNvSpPr>
            <a:spLocks noChangeArrowheads="1"/>
          </p:cNvSpPr>
          <p:nvPr/>
        </p:nvSpPr>
        <p:spPr bwMode="auto">
          <a:xfrm>
            <a:off x="8305800" y="6477000"/>
            <a:ext cx="762000" cy="304800"/>
          </a:xfrm>
          <a:prstGeom prst="actionButtonBlank">
            <a:avLst/>
          </a:prstGeom>
          <a:solidFill>
            <a:srgbClr val="FFCC00"/>
          </a:solidFill>
          <a:ln w="28575">
            <a:noFill/>
            <a:miter lim="800000"/>
            <a:headEnd/>
            <a:tailEnd/>
          </a:ln>
        </p:spPr>
        <p:txBody>
          <a:bodyPr wrap="none" anchor="ctr"/>
          <a:lstStyle/>
          <a:p>
            <a:pPr algn="ctr"/>
            <a:r>
              <a:rPr lang="en-US">
                <a:hlinkClick r:id="rId2" action="ppaction://hlinksldjump"/>
              </a:rPr>
              <a:t>menu</a:t>
            </a:r>
            <a:endParaRPr lang="en-US"/>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idx="4294967295"/>
          </p:nvPr>
        </p:nvSpPr>
        <p:spPr>
          <a:xfrm>
            <a:off x="1600200" y="0"/>
            <a:ext cx="7543800" cy="914400"/>
          </a:xfrm>
        </p:spPr>
        <p:txBody>
          <a:bodyPr lIns="0" rIns="0" bIns="0" anchor="b"/>
          <a:lstStyle/>
          <a:p>
            <a:pPr eaLnBrk="1" hangingPunct="1"/>
            <a:r>
              <a:rPr lang="en-US" dirty="0" err="1" smtClean="0"/>
              <a:t>Teori</a:t>
            </a:r>
            <a:r>
              <a:rPr lang="en-US" dirty="0" smtClean="0"/>
              <a:t> </a:t>
            </a:r>
            <a:r>
              <a:rPr lang="en-US" dirty="0" err="1" smtClean="0"/>
              <a:t>hibridisasi</a:t>
            </a:r>
            <a:endParaRPr lang="en-US" dirty="0" smtClean="0"/>
          </a:p>
        </p:txBody>
      </p:sp>
      <p:sp>
        <p:nvSpPr>
          <p:cNvPr id="87043" name="Content Placeholder 2"/>
          <p:cNvSpPr>
            <a:spLocks noGrp="1"/>
          </p:cNvSpPr>
          <p:nvPr>
            <p:ph idx="4294967295"/>
          </p:nvPr>
        </p:nvSpPr>
        <p:spPr>
          <a:xfrm>
            <a:off x="1142976" y="1142984"/>
            <a:ext cx="7620000" cy="5486400"/>
          </a:xfrm>
        </p:spPr>
        <p:txBody>
          <a:bodyPr>
            <a:normAutofit fontScale="92500" lnSpcReduction="20000"/>
          </a:bodyPr>
          <a:lstStyle/>
          <a:p>
            <a:pPr marL="457200" indent="-457200" algn="just" eaLnBrk="1" hangingPunct="1">
              <a:buSzTx/>
              <a:buFontTx/>
              <a:buAutoNum type="arabicPeriod"/>
            </a:pPr>
            <a:r>
              <a:rPr lang="en-US" dirty="0" err="1" smtClean="0">
                <a:solidFill>
                  <a:srgbClr val="009900"/>
                </a:solidFill>
              </a:rPr>
              <a:t>Hibridisasi</a:t>
            </a:r>
            <a:r>
              <a:rPr lang="en-US" dirty="0" smtClean="0">
                <a:solidFill>
                  <a:srgbClr val="009900"/>
                </a:solidFill>
              </a:rPr>
              <a:t> </a:t>
            </a:r>
            <a:r>
              <a:rPr lang="en-US" dirty="0" err="1" smtClean="0">
                <a:solidFill>
                  <a:srgbClr val="009900"/>
                </a:solidFill>
              </a:rPr>
              <a:t>adalah</a:t>
            </a:r>
            <a:r>
              <a:rPr lang="en-US" dirty="0" smtClean="0">
                <a:solidFill>
                  <a:srgbClr val="009900"/>
                </a:solidFill>
              </a:rPr>
              <a:t> </a:t>
            </a:r>
            <a:r>
              <a:rPr lang="en-US" dirty="0" err="1" smtClean="0">
                <a:solidFill>
                  <a:srgbClr val="009900"/>
                </a:solidFill>
              </a:rPr>
              <a:t>proses</a:t>
            </a:r>
            <a:r>
              <a:rPr lang="en-US" dirty="0" smtClean="0">
                <a:solidFill>
                  <a:srgbClr val="009900"/>
                </a:solidFill>
              </a:rPr>
              <a:t> </a:t>
            </a:r>
            <a:r>
              <a:rPr lang="en-US" dirty="0" err="1" smtClean="0">
                <a:solidFill>
                  <a:srgbClr val="009900"/>
                </a:solidFill>
              </a:rPr>
              <a:t>pencampuran</a:t>
            </a:r>
            <a:r>
              <a:rPr lang="en-US" dirty="0" smtClean="0">
                <a:solidFill>
                  <a:srgbClr val="009900"/>
                </a:solidFill>
              </a:rPr>
              <a:t> orbital-orbital </a:t>
            </a:r>
            <a:r>
              <a:rPr lang="en-US" dirty="0" err="1" smtClean="0">
                <a:solidFill>
                  <a:srgbClr val="009900"/>
                </a:solidFill>
              </a:rPr>
              <a:t>dalam</a:t>
            </a:r>
            <a:r>
              <a:rPr lang="en-US" dirty="0" smtClean="0">
                <a:solidFill>
                  <a:srgbClr val="009900"/>
                </a:solidFill>
              </a:rPr>
              <a:t> </a:t>
            </a:r>
            <a:r>
              <a:rPr lang="en-US" dirty="0" err="1" smtClean="0">
                <a:solidFill>
                  <a:srgbClr val="009900"/>
                </a:solidFill>
              </a:rPr>
              <a:t>suatu</a:t>
            </a:r>
            <a:r>
              <a:rPr lang="en-US" dirty="0" smtClean="0">
                <a:solidFill>
                  <a:srgbClr val="009900"/>
                </a:solidFill>
              </a:rPr>
              <a:t> atom. Di </a:t>
            </a:r>
            <a:r>
              <a:rPr lang="en-US" dirty="0" err="1" smtClean="0">
                <a:solidFill>
                  <a:srgbClr val="009900"/>
                </a:solidFill>
              </a:rPr>
              <a:t>dalam</a:t>
            </a:r>
            <a:r>
              <a:rPr lang="en-US" dirty="0" smtClean="0">
                <a:solidFill>
                  <a:srgbClr val="009900"/>
                </a:solidFill>
              </a:rPr>
              <a:t> </a:t>
            </a:r>
            <a:r>
              <a:rPr lang="en-US" dirty="0" err="1" smtClean="0">
                <a:solidFill>
                  <a:srgbClr val="009900"/>
                </a:solidFill>
              </a:rPr>
              <a:t>hibridisasi</a:t>
            </a:r>
            <a:r>
              <a:rPr lang="en-US" dirty="0" smtClean="0">
                <a:solidFill>
                  <a:srgbClr val="009900"/>
                </a:solidFill>
              </a:rPr>
              <a:t> </a:t>
            </a:r>
            <a:r>
              <a:rPr lang="en-US" dirty="0" err="1" smtClean="0">
                <a:solidFill>
                  <a:srgbClr val="009900"/>
                </a:solidFill>
              </a:rPr>
              <a:t>hanya</a:t>
            </a:r>
            <a:r>
              <a:rPr lang="en-US" dirty="0" smtClean="0">
                <a:solidFill>
                  <a:srgbClr val="009900"/>
                </a:solidFill>
              </a:rPr>
              <a:t> orbital yang </a:t>
            </a:r>
            <a:r>
              <a:rPr lang="en-US" dirty="0" err="1" smtClean="0">
                <a:solidFill>
                  <a:srgbClr val="009900"/>
                </a:solidFill>
              </a:rPr>
              <a:t>mempunyai</a:t>
            </a:r>
            <a:r>
              <a:rPr lang="en-US" dirty="0" smtClean="0">
                <a:solidFill>
                  <a:srgbClr val="009900"/>
                </a:solidFill>
              </a:rPr>
              <a:t> </a:t>
            </a:r>
            <a:r>
              <a:rPr lang="en-US" dirty="0" err="1" smtClean="0">
                <a:solidFill>
                  <a:srgbClr val="009900"/>
                </a:solidFill>
              </a:rPr>
              <a:t>energi</a:t>
            </a:r>
            <a:r>
              <a:rPr lang="en-US" dirty="0" smtClean="0">
                <a:solidFill>
                  <a:srgbClr val="009900"/>
                </a:solidFill>
              </a:rPr>
              <a:t> yang </a:t>
            </a:r>
            <a:r>
              <a:rPr lang="en-US" dirty="0" err="1" smtClean="0">
                <a:solidFill>
                  <a:srgbClr val="009900"/>
                </a:solidFill>
              </a:rPr>
              <a:t>hampir</a:t>
            </a:r>
            <a:r>
              <a:rPr lang="en-US" dirty="0" smtClean="0">
                <a:solidFill>
                  <a:srgbClr val="009900"/>
                </a:solidFill>
              </a:rPr>
              <a:t> </a:t>
            </a:r>
            <a:r>
              <a:rPr lang="en-US" dirty="0" err="1" smtClean="0">
                <a:solidFill>
                  <a:srgbClr val="009900"/>
                </a:solidFill>
              </a:rPr>
              <a:t>sama</a:t>
            </a:r>
            <a:r>
              <a:rPr lang="en-US" dirty="0" smtClean="0">
                <a:solidFill>
                  <a:srgbClr val="009900"/>
                </a:solidFill>
              </a:rPr>
              <a:t> </a:t>
            </a:r>
            <a:r>
              <a:rPr lang="en-US" dirty="0" err="1" smtClean="0">
                <a:solidFill>
                  <a:srgbClr val="009900"/>
                </a:solidFill>
              </a:rPr>
              <a:t>besar</a:t>
            </a:r>
            <a:r>
              <a:rPr lang="en-US" dirty="0" smtClean="0">
                <a:solidFill>
                  <a:srgbClr val="009900"/>
                </a:solidFill>
              </a:rPr>
              <a:t> yang </a:t>
            </a:r>
            <a:r>
              <a:rPr lang="en-US" dirty="0" err="1" smtClean="0">
                <a:solidFill>
                  <a:srgbClr val="009900"/>
                </a:solidFill>
              </a:rPr>
              <a:t>dapat</a:t>
            </a:r>
            <a:r>
              <a:rPr lang="en-US" dirty="0" smtClean="0">
                <a:solidFill>
                  <a:srgbClr val="009900"/>
                </a:solidFill>
              </a:rPr>
              <a:t> </a:t>
            </a:r>
            <a:r>
              <a:rPr lang="en-US" dirty="0" err="1" smtClean="0">
                <a:solidFill>
                  <a:srgbClr val="009900"/>
                </a:solidFill>
              </a:rPr>
              <a:t>membentuk</a:t>
            </a:r>
            <a:r>
              <a:rPr lang="en-US" dirty="0" smtClean="0">
                <a:solidFill>
                  <a:srgbClr val="009900"/>
                </a:solidFill>
              </a:rPr>
              <a:t> orbital </a:t>
            </a:r>
            <a:r>
              <a:rPr lang="en-US" dirty="0" err="1" smtClean="0">
                <a:solidFill>
                  <a:srgbClr val="009900"/>
                </a:solidFill>
              </a:rPr>
              <a:t>hibrida</a:t>
            </a:r>
            <a:r>
              <a:rPr lang="en-US" dirty="0" smtClean="0">
                <a:solidFill>
                  <a:srgbClr val="009900"/>
                </a:solidFill>
              </a:rPr>
              <a:t>.</a:t>
            </a:r>
          </a:p>
          <a:p>
            <a:pPr marL="457200" indent="-457200" algn="just" eaLnBrk="1" hangingPunct="1">
              <a:buSzTx/>
              <a:buFontTx/>
              <a:buAutoNum type="arabicPeriod"/>
            </a:pPr>
            <a:r>
              <a:rPr lang="en-US" dirty="0" smtClean="0">
                <a:solidFill>
                  <a:srgbClr val="009900"/>
                </a:solidFill>
              </a:rPr>
              <a:t>Orbital </a:t>
            </a:r>
            <a:r>
              <a:rPr lang="en-US" dirty="0" err="1" smtClean="0">
                <a:solidFill>
                  <a:srgbClr val="009900"/>
                </a:solidFill>
              </a:rPr>
              <a:t>hibrida</a:t>
            </a:r>
            <a:r>
              <a:rPr lang="en-US" dirty="0" smtClean="0">
                <a:solidFill>
                  <a:srgbClr val="009900"/>
                </a:solidFill>
              </a:rPr>
              <a:t> yang </a:t>
            </a:r>
            <a:r>
              <a:rPr lang="en-US" dirty="0" err="1" smtClean="0">
                <a:solidFill>
                  <a:srgbClr val="009900"/>
                </a:solidFill>
              </a:rPr>
              <a:t>terbentuk</a:t>
            </a:r>
            <a:r>
              <a:rPr lang="en-US" dirty="0" smtClean="0">
                <a:solidFill>
                  <a:srgbClr val="009900"/>
                </a:solidFill>
              </a:rPr>
              <a:t> </a:t>
            </a:r>
            <a:r>
              <a:rPr lang="en-US" dirty="0" err="1" smtClean="0">
                <a:solidFill>
                  <a:srgbClr val="009900"/>
                </a:solidFill>
              </a:rPr>
              <a:t>sama</a:t>
            </a:r>
            <a:r>
              <a:rPr lang="en-US" dirty="0" smtClean="0">
                <a:solidFill>
                  <a:srgbClr val="009900"/>
                </a:solidFill>
              </a:rPr>
              <a:t> </a:t>
            </a:r>
            <a:r>
              <a:rPr lang="en-US" dirty="0" err="1" smtClean="0">
                <a:solidFill>
                  <a:srgbClr val="009900"/>
                </a:solidFill>
              </a:rPr>
              <a:t>banyaknya</a:t>
            </a:r>
            <a:r>
              <a:rPr lang="en-US" dirty="0" smtClean="0">
                <a:solidFill>
                  <a:srgbClr val="009900"/>
                </a:solidFill>
              </a:rPr>
              <a:t> </a:t>
            </a:r>
            <a:r>
              <a:rPr lang="en-US" dirty="0" err="1" smtClean="0">
                <a:solidFill>
                  <a:srgbClr val="009900"/>
                </a:solidFill>
              </a:rPr>
              <a:t>dengan</a:t>
            </a:r>
            <a:r>
              <a:rPr lang="en-US" dirty="0" smtClean="0">
                <a:solidFill>
                  <a:srgbClr val="009900"/>
                </a:solidFill>
              </a:rPr>
              <a:t> </a:t>
            </a:r>
            <a:r>
              <a:rPr lang="en-US" dirty="0" err="1" smtClean="0">
                <a:solidFill>
                  <a:srgbClr val="009900"/>
                </a:solidFill>
              </a:rPr>
              <a:t>jumlah</a:t>
            </a:r>
            <a:r>
              <a:rPr lang="en-US" dirty="0" smtClean="0">
                <a:solidFill>
                  <a:srgbClr val="009900"/>
                </a:solidFill>
              </a:rPr>
              <a:t> orbital yang </a:t>
            </a:r>
            <a:r>
              <a:rPr lang="en-US" dirty="0" err="1" smtClean="0">
                <a:solidFill>
                  <a:srgbClr val="009900"/>
                </a:solidFill>
              </a:rPr>
              <a:t>bercampur</a:t>
            </a:r>
            <a:r>
              <a:rPr lang="en-US" dirty="0" smtClean="0">
                <a:solidFill>
                  <a:srgbClr val="009900"/>
                </a:solidFill>
              </a:rPr>
              <a:t>. </a:t>
            </a:r>
            <a:r>
              <a:rPr lang="en-US" dirty="0" err="1" smtClean="0">
                <a:solidFill>
                  <a:srgbClr val="009900"/>
                </a:solidFill>
              </a:rPr>
              <a:t>Dalam</a:t>
            </a:r>
            <a:r>
              <a:rPr lang="en-US" dirty="0" smtClean="0">
                <a:solidFill>
                  <a:srgbClr val="009900"/>
                </a:solidFill>
              </a:rPr>
              <a:t> </a:t>
            </a:r>
            <a:r>
              <a:rPr lang="en-US" dirty="0" err="1" smtClean="0">
                <a:solidFill>
                  <a:srgbClr val="009900"/>
                </a:solidFill>
              </a:rPr>
              <a:t>hibridisasi</a:t>
            </a:r>
            <a:r>
              <a:rPr lang="en-US" dirty="0" smtClean="0">
                <a:solidFill>
                  <a:srgbClr val="009900"/>
                </a:solidFill>
              </a:rPr>
              <a:t> yang </a:t>
            </a:r>
            <a:r>
              <a:rPr lang="en-US" dirty="0" err="1" smtClean="0">
                <a:solidFill>
                  <a:srgbClr val="009900"/>
                </a:solidFill>
              </a:rPr>
              <a:t>bercampur</a:t>
            </a:r>
            <a:r>
              <a:rPr lang="en-US" dirty="0" smtClean="0">
                <a:solidFill>
                  <a:srgbClr val="009900"/>
                </a:solidFill>
              </a:rPr>
              <a:t> </a:t>
            </a:r>
            <a:r>
              <a:rPr lang="en-US" dirty="0" err="1" smtClean="0">
                <a:solidFill>
                  <a:srgbClr val="009900"/>
                </a:solidFill>
              </a:rPr>
              <a:t>adalah</a:t>
            </a:r>
            <a:r>
              <a:rPr lang="en-US" dirty="0" smtClean="0">
                <a:solidFill>
                  <a:srgbClr val="009900"/>
                </a:solidFill>
              </a:rPr>
              <a:t> </a:t>
            </a:r>
            <a:r>
              <a:rPr lang="en-US" dirty="0" err="1" smtClean="0">
                <a:solidFill>
                  <a:srgbClr val="009900"/>
                </a:solidFill>
              </a:rPr>
              <a:t>jumlah</a:t>
            </a:r>
            <a:r>
              <a:rPr lang="en-US" dirty="0" smtClean="0">
                <a:solidFill>
                  <a:srgbClr val="009900"/>
                </a:solidFill>
              </a:rPr>
              <a:t> orbital, </a:t>
            </a:r>
            <a:r>
              <a:rPr lang="en-US" dirty="0" err="1" smtClean="0">
                <a:solidFill>
                  <a:srgbClr val="009900"/>
                </a:solidFill>
              </a:rPr>
              <a:t>bukan</a:t>
            </a:r>
            <a:r>
              <a:rPr lang="en-US" dirty="0" smtClean="0">
                <a:solidFill>
                  <a:srgbClr val="009900"/>
                </a:solidFill>
              </a:rPr>
              <a:t> </a:t>
            </a:r>
            <a:r>
              <a:rPr lang="en-US" dirty="0" err="1" smtClean="0">
                <a:solidFill>
                  <a:srgbClr val="009900"/>
                </a:solidFill>
              </a:rPr>
              <a:t>jumlah</a:t>
            </a:r>
            <a:r>
              <a:rPr lang="en-US" dirty="0" smtClean="0">
                <a:solidFill>
                  <a:srgbClr val="009900"/>
                </a:solidFill>
              </a:rPr>
              <a:t> </a:t>
            </a:r>
            <a:r>
              <a:rPr lang="en-US" dirty="0" err="1" smtClean="0">
                <a:solidFill>
                  <a:srgbClr val="009900"/>
                </a:solidFill>
              </a:rPr>
              <a:t>elektron</a:t>
            </a:r>
            <a:r>
              <a:rPr lang="en-US" dirty="0" smtClean="0">
                <a:solidFill>
                  <a:srgbClr val="009900"/>
                </a:solidFill>
              </a:rPr>
              <a:t>.</a:t>
            </a:r>
          </a:p>
          <a:p>
            <a:pPr marL="457200" indent="-457200" algn="just" eaLnBrk="1" hangingPunct="1">
              <a:buSzTx/>
              <a:buFontTx/>
              <a:buAutoNum type="arabicPeriod"/>
            </a:pPr>
            <a:r>
              <a:rPr lang="en-US" dirty="0" smtClean="0">
                <a:solidFill>
                  <a:srgbClr val="009900"/>
                </a:solidFill>
              </a:rPr>
              <a:t>Orbital-</a:t>
            </a:r>
            <a:r>
              <a:rPr lang="en-US" i="1" dirty="0" smtClean="0">
                <a:solidFill>
                  <a:srgbClr val="009900"/>
                </a:solidFill>
              </a:rPr>
              <a:t>s</a:t>
            </a:r>
            <a:r>
              <a:rPr lang="en-US" dirty="0" smtClean="0">
                <a:solidFill>
                  <a:srgbClr val="009900"/>
                </a:solidFill>
              </a:rPr>
              <a:t> </a:t>
            </a:r>
            <a:r>
              <a:rPr lang="en-US" dirty="0" err="1" smtClean="0">
                <a:solidFill>
                  <a:srgbClr val="009900"/>
                </a:solidFill>
              </a:rPr>
              <a:t>tidak</a:t>
            </a:r>
            <a:r>
              <a:rPr lang="en-US" dirty="0" smtClean="0">
                <a:solidFill>
                  <a:srgbClr val="009900"/>
                </a:solidFill>
              </a:rPr>
              <a:t> </a:t>
            </a:r>
            <a:r>
              <a:rPr lang="en-US" dirty="0" err="1" smtClean="0">
                <a:solidFill>
                  <a:srgbClr val="009900"/>
                </a:solidFill>
              </a:rPr>
              <a:t>terarah</a:t>
            </a:r>
            <a:r>
              <a:rPr lang="en-US" dirty="0" smtClean="0">
                <a:solidFill>
                  <a:srgbClr val="009900"/>
                </a:solidFill>
              </a:rPr>
              <a:t> </a:t>
            </a:r>
            <a:r>
              <a:rPr lang="en-US" dirty="0" err="1" smtClean="0">
                <a:solidFill>
                  <a:srgbClr val="009900"/>
                </a:solidFill>
              </a:rPr>
              <a:t>dalam</a:t>
            </a:r>
            <a:r>
              <a:rPr lang="en-US" dirty="0" smtClean="0">
                <a:solidFill>
                  <a:srgbClr val="009900"/>
                </a:solidFill>
              </a:rPr>
              <a:t> </a:t>
            </a:r>
            <a:r>
              <a:rPr lang="en-US" dirty="0" err="1" smtClean="0">
                <a:solidFill>
                  <a:srgbClr val="009900"/>
                </a:solidFill>
              </a:rPr>
              <a:t>ruang</a:t>
            </a:r>
            <a:r>
              <a:rPr lang="en-US" dirty="0" smtClean="0">
                <a:solidFill>
                  <a:srgbClr val="009900"/>
                </a:solidFill>
              </a:rPr>
              <a:t> </a:t>
            </a:r>
            <a:r>
              <a:rPr lang="en-US" dirty="0" err="1" smtClean="0">
                <a:solidFill>
                  <a:srgbClr val="009900"/>
                </a:solidFill>
              </a:rPr>
              <a:t>x,y,z</a:t>
            </a:r>
            <a:r>
              <a:rPr lang="en-US" dirty="0" smtClean="0">
                <a:solidFill>
                  <a:srgbClr val="009900"/>
                </a:solidFill>
              </a:rPr>
              <a:t>, </a:t>
            </a:r>
            <a:r>
              <a:rPr lang="en-US" dirty="0" err="1" smtClean="0">
                <a:solidFill>
                  <a:srgbClr val="009900"/>
                </a:solidFill>
              </a:rPr>
              <a:t>sehingga</a:t>
            </a:r>
            <a:r>
              <a:rPr lang="en-US" dirty="0" smtClean="0">
                <a:solidFill>
                  <a:srgbClr val="009900"/>
                </a:solidFill>
              </a:rPr>
              <a:t> orbital </a:t>
            </a:r>
            <a:r>
              <a:rPr lang="en-US" dirty="0" err="1" smtClean="0">
                <a:solidFill>
                  <a:srgbClr val="009900"/>
                </a:solidFill>
              </a:rPr>
              <a:t>ini</a:t>
            </a:r>
            <a:r>
              <a:rPr lang="en-US" dirty="0" smtClean="0">
                <a:solidFill>
                  <a:srgbClr val="009900"/>
                </a:solidFill>
              </a:rPr>
              <a:t> </a:t>
            </a:r>
            <a:r>
              <a:rPr lang="en-US" dirty="0" err="1" smtClean="0">
                <a:solidFill>
                  <a:srgbClr val="009900"/>
                </a:solidFill>
              </a:rPr>
              <a:t>tidak</a:t>
            </a:r>
            <a:r>
              <a:rPr lang="en-US" dirty="0" smtClean="0">
                <a:solidFill>
                  <a:srgbClr val="009900"/>
                </a:solidFill>
              </a:rPr>
              <a:t> </a:t>
            </a:r>
            <a:r>
              <a:rPr lang="en-US" dirty="0" err="1" smtClean="0">
                <a:solidFill>
                  <a:srgbClr val="009900"/>
                </a:solidFill>
              </a:rPr>
              <a:t>mempunyai</a:t>
            </a:r>
            <a:r>
              <a:rPr lang="en-US" dirty="0" smtClean="0">
                <a:solidFill>
                  <a:srgbClr val="009900"/>
                </a:solidFill>
              </a:rPr>
              <a:t> </a:t>
            </a:r>
            <a:r>
              <a:rPr lang="en-US" dirty="0" err="1" smtClean="0">
                <a:solidFill>
                  <a:srgbClr val="009900"/>
                </a:solidFill>
              </a:rPr>
              <a:t>arah</a:t>
            </a:r>
            <a:r>
              <a:rPr lang="en-US" dirty="0" smtClean="0">
                <a:solidFill>
                  <a:srgbClr val="009900"/>
                </a:solidFill>
              </a:rPr>
              <a:t> </a:t>
            </a:r>
            <a:r>
              <a:rPr lang="en-US" dirty="0" err="1" smtClean="0">
                <a:solidFill>
                  <a:srgbClr val="009900"/>
                </a:solidFill>
              </a:rPr>
              <a:t>dalam</a:t>
            </a:r>
            <a:r>
              <a:rPr lang="en-US" dirty="0" smtClean="0">
                <a:solidFill>
                  <a:srgbClr val="009900"/>
                </a:solidFill>
              </a:rPr>
              <a:t> </a:t>
            </a:r>
            <a:r>
              <a:rPr lang="en-US" dirty="0" err="1" smtClean="0">
                <a:solidFill>
                  <a:srgbClr val="009900"/>
                </a:solidFill>
              </a:rPr>
              <a:t>proses</a:t>
            </a:r>
            <a:r>
              <a:rPr lang="en-US" dirty="0" smtClean="0">
                <a:solidFill>
                  <a:srgbClr val="009900"/>
                </a:solidFill>
              </a:rPr>
              <a:t> </a:t>
            </a:r>
            <a:r>
              <a:rPr lang="en-US" dirty="0" err="1" smtClean="0">
                <a:solidFill>
                  <a:srgbClr val="009900"/>
                </a:solidFill>
              </a:rPr>
              <a:t>hibridisasi</a:t>
            </a:r>
            <a:r>
              <a:rPr lang="en-US" dirty="0" smtClean="0">
                <a:solidFill>
                  <a:srgbClr val="009900"/>
                </a:solidFill>
              </a:rPr>
              <a:t>.</a:t>
            </a:r>
          </a:p>
          <a:p>
            <a:pPr marL="457200" indent="-457200" algn="just" eaLnBrk="1" hangingPunct="1">
              <a:buSzTx/>
              <a:buFontTx/>
              <a:buAutoNum type="arabicPeriod"/>
            </a:pPr>
            <a:r>
              <a:rPr lang="en-US" dirty="0" smtClean="0">
                <a:solidFill>
                  <a:srgbClr val="009900"/>
                </a:solidFill>
              </a:rPr>
              <a:t>Orbital </a:t>
            </a:r>
            <a:r>
              <a:rPr lang="en-US" dirty="0" err="1" smtClean="0">
                <a:solidFill>
                  <a:srgbClr val="009900"/>
                </a:solidFill>
              </a:rPr>
              <a:t>p</a:t>
            </a:r>
            <a:r>
              <a:rPr lang="en-US" baseline="-25000" dirty="0" err="1" smtClean="0">
                <a:solidFill>
                  <a:srgbClr val="009900"/>
                </a:solidFill>
              </a:rPr>
              <a:t>x</a:t>
            </a:r>
            <a:r>
              <a:rPr lang="en-US" dirty="0" smtClean="0">
                <a:solidFill>
                  <a:srgbClr val="009900"/>
                </a:solidFill>
              </a:rPr>
              <a:t>, </a:t>
            </a:r>
            <a:r>
              <a:rPr lang="en-US" dirty="0" err="1" smtClean="0">
                <a:solidFill>
                  <a:srgbClr val="009900"/>
                </a:solidFill>
              </a:rPr>
              <a:t>p</a:t>
            </a:r>
            <a:r>
              <a:rPr lang="en-US" baseline="-25000" dirty="0" err="1" smtClean="0">
                <a:solidFill>
                  <a:srgbClr val="009900"/>
                </a:solidFill>
              </a:rPr>
              <a:t>y</a:t>
            </a:r>
            <a:r>
              <a:rPr lang="en-US" dirty="0" smtClean="0">
                <a:solidFill>
                  <a:srgbClr val="009900"/>
                </a:solidFill>
              </a:rPr>
              <a:t> </a:t>
            </a:r>
            <a:r>
              <a:rPr lang="en-US" dirty="0" err="1" smtClean="0">
                <a:solidFill>
                  <a:srgbClr val="009900"/>
                </a:solidFill>
              </a:rPr>
              <a:t>dan</a:t>
            </a:r>
            <a:r>
              <a:rPr lang="en-US" dirty="0" smtClean="0">
                <a:solidFill>
                  <a:srgbClr val="009900"/>
                </a:solidFill>
              </a:rPr>
              <a:t> </a:t>
            </a:r>
            <a:r>
              <a:rPr lang="en-US" dirty="0" err="1" smtClean="0">
                <a:solidFill>
                  <a:srgbClr val="009900"/>
                </a:solidFill>
              </a:rPr>
              <a:t>p</a:t>
            </a:r>
            <a:r>
              <a:rPr lang="en-US" baseline="-25000" dirty="0" err="1" smtClean="0">
                <a:solidFill>
                  <a:srgbClr val="009900"/>
                </a:solidFill>
              </a:rPr>
              <a:t>z</a:t>
            </a:r>
            <a:r>
              <a:rPr lang="en-US" dirty="0" smtClean="0">
                <a:solidFill>
                  <a:srgbClr val="009900"/>
                </a:solidFill>
              </a:rPr>
              <a:t> </a:t>
            </a:r>
            <a:r>
              <a:rPr lang="en-US" dirty="0" err="1" smtClean="0">
                <a:solidFill>
                  <a:srgbClr val="009900"/>
                </a:solidFill>
              </a:rPr>
              <a:t>dapat</a:t>
            </a:r>
            <a:r>
              <a:rPr lang="en-US" dirty="0" smtClean="0">
                <a:solidFill>
                  <a:srgbClr val="009900"/>
                </a:solidFill>
              </a:rPr>
              <a:t> </a:t>
            </a:r>
            <a:r>
              <a:rPr lang="en-US" dirty="0" err="1" smtClean="0">
                <a:solidFill>
                  <a:srgbClr val="009900"/>
                </a:solidFill>
              </a:rPr>
              <a:t>menentukan</a:t>
            </a:r>
            <a:r>
              <a:rPr lang="en-US" dirty="0" smtClean="0">
                <a:solidFill>
                  <a:srgbClr val="009900"/>
                </a:solidFill>
              </a:rPr>
              <a:t> </a:t>
            </a:r>
            <a:r>
              <a:rPr lang="en-US" dirty="0" err="1" smtClean="0">
                <a:solidFill>
                  <a:srgbClr val="009900"/>
                </a:solidFill>
              </a:rPr>
              <a:t>sifat</a:t>
            </a:r>
            <a:r>
              <a:rPr lang="en-US" dirty="0" smtClean="0">
                <a:solidFill>
                  <a:srgbClr val="009900"/>
                </a:solidFill>
              </a:rPr>
              <a:t> </a:t>
            </a:r>
            <a:r>
              <a:rPr lang="en-US" dirty="0" err="1" smtClean="0">
                <a:solidFill>
                  <a:srgbClr val="009900"/>
                </a:solidFill>
              </a:rPr>
              <a:t>arah</a:t>
            </a:r>
            <a:r>
              <a:rPr lang="en-US" dirty="0" smtClean="0">
                <a:solidFill>
                  <a:srgbClr val="009900"/>
                </a:solidFill>
              </a:rPr>
              <a:t> </a:t>
            </a:r>
            <a:r>
              <a:rPr lang="en-US" dirty="0" err="1" smtClean="0">
                <a:solidFill>
                  <a:srgbClr val="009900"/>
                </a:solidFill>
              </a:rPr>
              <a:t>dan</a:t>
            </a:r>
            <a:r>
              <a:rPr lang="en-US" dirty="0" smtClean="0">
                <a:solidFill>
                  <a:srgbClr val="009900"/>
                </a:solidFill>
              </a:rPr>
              <a:t> </a:t>
            </a:r>
            <a:r>
              <a:rPr lang="en-US" dirty="0" err="1" smtClean="0">
                <a:solidFill>
                  <a:srgbClr val="009900"/>
                </a:solidFill>
              </a:rPr>
              <a:t>hibridisasi</a:t>
            </a:r>
            <a:r>
              <a:rPr lang="en-US" dirty="0" smtClean="0"/>
              <a:t>.</a:t>
            </a:r>
          </a:p>
        </p:txBody>
      </p:sp>
      <p:sp>
        <p:nvSpPr>
          <p:cNvPr id="87044" name="AutoShape 5">
            <a:hlinkClick r:id="" action="ppaction://hlinkshowjump?jump=nextslide" highlightClick="1"/>
          </p:cNvPr>
          <p:cNvSpPr>
            <a:spLocks noChangeArrowheads="1"/>
          </p:cNvSpPr>
          <p:nvPr/>
        </p:nvSpPr>
        <p:spPr bwMode="auto">
          <a:xfrm>
            <a:off x="7620000" y="6477000"/>
            <a:ext cx="609600" cy="304800"/>
          </a:xfrm>
          <a:prstGeom prst="actionButtonForwardNext">
            <a:avLst/>
          </a:prstGeom>
          <a:solidFill>
            <a:srgbClr val="00FF00"/>
          </a:solidFill>
          <a:ln w="9525">
            <a:noFill/>
            <a:miter lim="800000"/>
            <a:headEnd/>
            <a:tailEnd/>
          </a:ln>
        </p:spPr>
        <p:txBody>
          <a:bodyPr wrap="none" anchor="ctr"/>
          <a:lstStyle/>
          <a:p>
            <a:endParaRPr lang="id-ID"/>
          </a:p>
        </p:txBody>
      </p:sp>
      <p:sp>
        <p:nvSpPr>
          <p:cNvPr id="87045" name="AutoShape 6">
            <a:hlinkClick r:id="" action="ppaction://hlinkshowjump?jump=previousslide" highlightClick="1"/>
          </p:cNvPr>
          <p:cNvSpPr>
            <a:spLocks noChangeArrowheads="1"/>
          </p:cNvSpPr>
          <p:nvPr/>
        </p:nvSpPr>
        <p:spPr bwMode="auto">
          <a:xfrm>
            <a:off x="6934200" y="6477000"/>
            <a:ext cx="609600" cy="304800"/>
          </a:xfrm>
          <a:prstGeom prst="actionButtonBackPrevious">
            <a:avLst/>
          </a:prstGeom>
          <a:solidFill>
            <a:srgbClr val="00FF00"/>
          </a:solidFill>
          <a:ln w="9525">
            <a:noFill/>
            <a:miter lim="800000"/>
            <a:headEnd/>
            <a:tailEnd/>
          </a:ln>
        </p:spPr>
        <p:txBody>
          <a:bodyPr wrap="none" anchor="ctr"/>
          <a:lstStyle/>
          <a:p>
            <a:endParaRPr lang="id-ID"/>
          </a:p>
        </p:txBody>
      </p:sp>
      <p:sp>
        <p:nvSpPr>
          <p:cNvPr id="87046" name="AutoShape 7">
            <a:hlinkClick r:id="" action="ppaction://noaction" highlightClick="1"/>
          </p:cNvPr>
          <p:cNvSpPr>
            <a:spLocks noChangeArrowheads="1"/>
          </p:cNvSpPr>
          <p:nvPr/>
        </p:nvSpPr>
        <p:spPr bwMode="auto">
          <a:xfrm>
            <a:off x="8305800" y="6477000"/>
            <a:ext cx="762000" cy="304800"/>
          </a:xfrm>
          <a:prstGeom prst="actionButtonBlank">
            <a:avLst/>
          </a:prstGeom>
          <a:solidFill>
            <a:srgbClr val="FFCC00"/>
          </a:solidFill>
          <a:ln w="28575">
            <a:noFill/>
            <a:miter lim="800000"/>
            <a:headEnd/>
            <a:tailEnd/>
          </a:ln>
        </p:spPr>
        <p:txBody>
          <a:bodyPr wrap="none" anchor="ctr"/>
          <a:lstStyle/>
          <a:p>
            <a:pPr algn="ctr"/>
            <a:r>
              <a:rPr lang="en-US">
                <a:hlinkClick r:id="rId2" action="ppaction://hlinksldjump"/>
              </a:rPr>
              <a:t>menu</a:t>
            </a:r>
            <a:endParaRPr lang="en-US"/>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Content Placeholder 2"/>
          <p:cNvSpPr>
            <a:spLocks noGrp="1"/>
          </p:cNvSpPr>
          <p:nvPr>
            <p:ph idx="4294967295"/>
          </p:nvPr>
        </p:nvSpPr>
        <p:spPr>
          <a:xfrm>
            <a:off x="1285852" y="928670"/>
            <a:ext cx="7162800" cy="5410200"/>
          </a:xfrm>
        </p:spPr>
        <p:txBody>
          <a:bodyPr/>
          <a:lstStyle/>
          <a:p>
            <a:pPr marL="457200" indent="-457200" algn="just" eaLnBrk="1" hangingPunct="1">
              <a:buFontTx/>
              <a:buNone/>
            </a:pPr>
            <a:r>
              <a:rPr lang="en-US" dirty="0" smtClean="0"/>
              <a:t>	</a:t>
            </a:r>
            <a:r>
              <a:rPr lang="en-US" sz="2800" dirty="0" err="1" smtClean="0">
                <a:solidFill>
                  <a:srgbClr val="0066FF"/>
                </a:solidFill>
              </a:rPr>
              <a:t>Proses</a:t>
            </a:r>
            <a:r>
              <a:rPr lang="en-US" sz="2800" dirty="0" smtClean="0">
                <a:solidFill>
                  <a:srgbClr val="0066FF"/>
                </a:solidFill>
              </a:rPr>
              <a:t> </a:t>
            </a:r>
            <a:r>
              <a:rPr lang="en-US" sz="2800" dirty="0" err="1" smtClean="0">
                <a:solidFill>
                  <a:srgbClr val="0066FF"/>
                </a:solidFill>
              </a:rPr>
              <a:t>hibridisasi</a:t>
            </a:r>
            <a:r>
              <a:rPr lang="en-US" sz="2800" dirty="0" smtClean="0">
                <a:solidFill>
                  <a:srgbClr val="0066FF"/>
                </a:solidFill>
              </a:rPr>
              <a:t> </a:t>
            </a:r>
            <a:r>
              <a:rPr lang="en-US" sz="2800" dirty="0" err="1" smtClean="0">
                <a:solidFill>
                  <a:srgbClr val="0066FF"/>
                </a:solidFill>
              </a:rPr>
              <a:t>berlangsung</a:t>
            </a:r>
            <a:r>
              <a:rPr lang="en-US" sz="2800" dirty="0" smtClean="0">
                <a:solidFill>
                  <a:srgbClr val="0066FF"/>
                </a:solidFill>
              </a:rPr>
              <a:t> </a:t>
            </a:r>
            <a:r>
              <a:rPr lang="en-US" sz="2800" dirty="0" err="1" smtClean="0">
                <a:solidFill>
                  <a:srgbClr val="0066FF"/>
                </a:solidFill>
              </a:rPr>
              <a:t>dalam</a:t>
            </a:r>
            <a:r>
              <a:rPr lang="en-US" sz="2800" dirty="0" smtClean="0">
                <a:solidFill>
                  <a:srgbClr val="0066FF"/>
                </a:solidFill>
              </a:rPr>
              <a:t> </a:t>
            </a:r>
            <a:r>
              <a:rPr lang="en-US" sz="2800" dirty="0" err="1" smtClean="0">
                <a:solidFill>
                  <a:srgbClr val="0066FF"/>
                </a:solidFill>
              </a:rPr>
              <a:t>tahap-tahap</a:t>
            </a:r>
            <a:r>
              <a:rPr lang="en-US" sz="2800" dirty="0" smtClean="0">
                <a:solidFill>
                  <a:srgbClr val="0066FF"/>
                </a:solidFill>
              </a:rPr>
              <a:t> </a:t>
            </a:r>
            <a:r>
              <a:rPr lang="en-US" sz="2800" dirty="0" err="1" smtClean="0">
                <a:solidFill>
                  <a:srgbClr val="0066FF"/>
                </a:solidFill>
              </a:rPr>
              <a:t>berikut</a:t>
            </a:r>
            <a:r>
              <a:rPr lang="en-US" sz="2800" dirty="0" smtClean="0">
                <a:solidFill>
                  <a:srgbClr val="0066FF"/>
                </a:solidFill>
              </a:rPr>
              <a:t>:</a:t>
            </a:r>
          </a:p>
          <a:p>
            <a:pPr marL="457200" indent="-457200" algn="just" eaLnBrk="1" hangingPunct="1">
              <a:buSzTx/>
              <a:buFontTx/>
              <a:buAutoNum type="arabicPeriod"/>
            </a:pPr>
            <a:r>
              <a:rPr lang="en-US" sz="2800" dirty="0" err="1" smtClean="0">
                <a:solidFill>
                  <a:srgbClr val="0066FF"/>
                </a:solidFill>
              </a:rPr>
              <a:t>Elektron</a:t>
            </a:r>
            <a:r>
              <a:rPr lang="en-US" sz="2800" dirty="0" smtClean="0">
                <a:solidFill>
                  <a:srgbClr val="0066FF"/>
                </a:solidFill>
              </a:rPr>
              <a:t> </a:t>
            </a:r>
            <a:r>
              <a:rPr lang="en-US" sz="2800" dirty="0" err="1" smtClean="0">
                <a:solidFill>
                  <a:srgbClr val="0066FF"/>
                </a:solidFill>
              </a:rPr>
              <a:t>mengalami</a:t>
            </a:r>
            <a:r>
              <a:rPr lang="en-US" sz="2800" dirty="0" smtClean="0">
                <a:solidFill>
                  <a:srgbClr val="0066FF"/>
                </a:solidFill>
              </a:rPr>
              <a:t> </a:t>
            </a:r>
            <a:r>
              <a:rPr lang="en-US" sz="2800" dirty="0" err="1" smtClean="0">
                <a:solidFill>
                  <a:srgbClr val="0066FF"/>
                </a:solidFill>
              </a:rPr>
              <a:t>promosi</a:t>
            </a:r>
            <a:r>
              <a:rPr lang="en-US" sz="2800" dirty="0" smtClean="0">
                <a:solidFill>
                  <a:srgbClr val="0066FF"/>
                </a:solidFill>
              </a:rPr>
              <a:t> </a:t>
            </a:r>
            <a:r>
              <a:rPr lang="en-US" sz="2800" dirty="0" err="1" smtClean="0">
                <a:solidFill>
                  <a:srgbClr val="0066FF"/>
                </a:solidFill>
              </a:rPr>
              <a:t>ke</a:t>
            </a:r>
            <a:r>
              <a:rPr lang="en-US" sz="2800" dirty="0" smtClean="0">
                <a:solidFill>
                  <a:srgbClr val="0066FF"/>
                </a:solidFill>
              </a:rPr>
              <a:t> orbital </a:t>
            </a:r>
            <a:r>
              <a:rPr lang="en-US" sz="2800" dirty="0" err="1" smtClean="0">
                <a:solidFill>
                  <a:srgbClr val="0066FF"/>
                </a:solidFill>
              </a:rPr>
              <a:t>dengan</a:t>
            </a:r>
            <a:r>
              <a:rPr lang="en-US" sz="2800" dirty="0" smtClean="0">
                <a:solidFill>
                  <a:srgbClr val="0066FF"/>
                </a:solidFill>
              </a:rPr>
              <a:t> </a:t>
            </a:r>
            <a:r>
              <a:rPr lang="en-US" sz="2800" dirty="0" err="1" smtClean="0">
                <a:solidFill>
                  <a:srgbClr val="0066FF"/>
                </a:solidFill>
              </a:rPr>
              <a:t>tingkat</a:t>
            </a:r>
            <a:r>
              <a:rPr lang="en-US" sz="2800" dirty="0" smtClean="0">
                <a:solidFill>
                  <a:srgbClr val="0066FF"/>
                </a:solidFill>
              </a:rPr>
              <a:t> </a:t>
            </a:r>
            <a:r>
              <a:rPr lang="en-US" sz="2800" dirty="0" err="1" smtClean="0">
                <a:solidFill>
                  <a:srgbClr val="0066FF"/>
                </a:solidFill>
              </a:rPr>
              <a:t>energi</a:t>
            </a:r>
            <a:r>
              <a:rPr lang="en-US" sz="2800" dirty="0" smtClean="0">
                <a:solidFill>
                  <a:srgbClr val="0066FF"/>
                </a:solidFill>
              </a:rPr>
              <a:t> </a:t>
            </a:r>
            <a:r>
              <a:rPr lang="en-US" sz="2800" dirty="0" err="1" smtClean="0">
                <a:solidFill>
                  <a:srgbClr val="0066FF"/>
                </a:solidFill>
              </a:rPr>
              <a:t>lebih</a:t>
            </a:r>
            <a:r>
              <a:rPr lang="en-US" sz="2800" dirty="0" smtClean="0">
                <a:solidFill>
                  <a:srgbClr val="0066FF"/>
                </a:solidFill>
              </a:rPr>
              <a:t> </a:t>
            </a:r>
            <a:r>
              <a:rPr lang="en-US" sz="2800" dirty="0" err="1" smtClean="0">
                <a:solidFill>
                  <a:srgbClr val="0066FF"/>
                </a:solidFill>
              </a:rPr>
              <a:t>tinggi</a:t>
            </a:r>
            <a:r>
              <a:rPr lang="en-US" sz="2800" dirty="0" smtClean="0">
                <a:solidFill>
                  <a:srgbClr val="0066FF"/>
                </a:solidFill>
              </a:rPr>
              <a:t>.</a:t>
            </a:r>
          </a:p>
          <a:p>
            <a:pPr marL="457200" indent="-457200" algn="just" eaLnBrk="1" hangingPunct="1">
              <a:buSzTx/>
              <a:buFontTx/>
              <a:buAutoNum type="arabicPeriod"/>
            </a:pPr>
            <a:r>
              <a:rPr lang="en-US" sz="2800" dirty="0" smtClean="0">
                <a:solidFill>
                  <a:srgbClr val="0066FF"/>
                </a:solidFill>
              </a:rPr>
              <a:t>Orbital-orbital </a:t>
            </a:r>
            <a:r>
              <a:rPr lang="en-US" sz="2800" dirty="0" err="1" smtClean="0">
                <a:solidFill>
                  <a:srgbClr val="0066FF"/>
                </a:solidFill>
              </a:rPr>
              <a:t>bercampur</a:t>
            </a:r>
            <a:r>
              <a:rPr lang="en-US" sz="2800" dirty="0" smtClean="0">
                <a:solidFill>
                  <a:srgbClr val="0066FF"/>
                </a:solidFill>
              </a:rPr>
              <a:t> </a:t>
            </a:r>
            <a:r>
              <a:rPr lang="en-US" sz="2800" dirty="0" err="1" smtClean="0">
                <a:solidFill>
                  <a:srgbClr val="0066FF"/>
                </a:solidFill>
              </a:rPr>
              <a:t>atau</a:t>
            </a:r>
            <a:r>
              <a:rPr lang="en-US" sz="2800" dirty="0" smtClean="0">
                <a:solidFill>
                  <a:srgbClr val="0066FF"/>
                </a:solidFill>
              </a:rPr>
              <a:t> </a:t>
            </a:r>
            <a:r>
              <a:rPr lang="en-US" sz="2800" dirty="0" err="1" smtClean="0">
                <a:solidFill>
                  <a:srgbClr val="0066FF"/>
                </a:solidFill>
              </a:rPr>
              <a:t>berhibridisasi</a:t>
            </a:r>
            <a:r>
              <a:rPr lang="en-US" sz="2800" dirty="0" smtClean="0">
                <a:solidFill>
                  <a:srgbClr val="0066FF"/>
                </a:solidFill>
              </a:rPr>
              <a:t> </a:t>
            </a:r>
            <a:r>
              <a:rPr lang="en-US" sz="2800" dirty="0" err="1" smtClean="0">
                <a:solidFill>
                  <a:srgbClr val="0066FF"/>
                </a:solidFill>
              </a:rPr>
              <a:t>membentuk</a:t>
            </a:r>
            <a:r>
              <a:rPr lang="en-US" sz="2800" dirty="0" smtClean="0">
                <a:solidFill>
                  <a:srgbClr val="0066FF"/>
                </a:solidFill>
              </a:rPr>
              <a:t> orbital </a:t>
            </a:r>
            <a:r>
              <a:rPr lang="en-US" sz="2800" dirty="0" err="1" smtClean="0">
                <a:solidFill>
                  <a:srgbClr val="0066FF"/>
                </a:solidFill>
              </a:rPr>
              <a:t>hibrida</a:t>
            </a:r>
            <a:r>
              <a:rPr lang="en-US" sz="2800" dirty="0" smtClean="0">
                <a:solidFill>
                  <a:srgbClr val="0066FF"/>
                </a:solidFill>
              </a:rPr>
              <a:t> yang </a:t>
            </a:r>
            <a:r>
              <a:rPr lang="en-US" sz="2800" dirty="0" err="1" smtClean="0">
                <a:solidFill>
                  <a:srgbClr val="0066FF"/>
                </a:solidFill>
              </a:rPr>
              <a:t>ekivalen</a:t>
            </a:r>
            <a:r>
              <a:rPr lang="en-US" sz="2800" dirty="0" smtClean="0">
                <a:solidFill>
                  <a:srgbClr val="0066FF"/>
                </a:solidFill>
              </a:rPr>
              <a:t>.</a:t>
            </a:r>
          </a:p>
          <a:p>
            <a:pPr marL="457200" indent="-457200" algn="just" eaLnBrk="1" hangingPunct="1">
              <a:buSzTx/>
              <a:buFontTx/>
              <a:buAutoNum type="arabicPeriod"/>
            </a:pPr>
            <a:r>
              <a:rPr lang="en-US" sz="2800" dirty="0" smtClean="0">
                <a:solidFill>
                  <a:srgbClr val="0066FF"/>
                </a:solidFill>
              </a:rPr>
              <a:t>Orbital </a:t>
            </a:r>
            <a:r>
              <a:rPr lang="en-US" sz="2800" dirty="0" err="1" smtClean="0">
                <a:solidFill>
                  <a:srgbClr val="0066FF"/>
                </a:solidFill>
              </a:rPr>
              <a:t>hibrida</a:t>
            </a:r>
            <a:r>
              <a:rPr lang="en-US" sz="2800" dirty="0" smtClean="0">
                <a:solidFill>
                  <a:srgbClr val="0066FF"/>
                </a:solidFill>
              </a:rPr>
              <a:t> yang </a:t>
            </a:r>
            <a:r>
              <a:rPr lang="en-US" sz="2800" dirty="0" err="1" smtClean="0">
                <a:solidFill>
                  <a:srgbClr val="0066FF"/>
                </a:solidFill>
              </a:rPr>
              <a:t>terbentuk</a:t>
            </a:r>
            <a:r>
              <a:rPr lang="en-US" sz="2800" dirty="0" smtClean="0">
                <a:solidFill>
                  <a:srgbClr val="0066FF"/>
                </a:solidFill>
              </a:rPr>
              <a:t> </a:t>
            </a:r>
            <a:r>
              <a:rPr lang="en-US" sz="2800" dirty="0" err="1" smtClean="0">
                <a:solidFill>
                  <a:srgbClr val="0066FF"/>
                </a:solidFill>
              </a:rPr>
              <a:t>akan</a:t>
            </a:r>
            <a:r>
              <a:rPr lang="en-US" sz="2800" dirty="0" smtClean="0">
                <a:solidFill>
                  <a:srgbClr val="0066FF"/>
                </a:solidFill>
              </a:rPr>
              <a:t> </a:t>
            </a:r>
            <a:r>
              <a:rPr lang="en-US" sz="2800" dirty="0" err="1" smtClean="0">
                <a:solidFill>
                  <a:srgbClr val="0066FF"/>
                </a:solidFill>
              </a:rPr>
              <a:t>mempengaruhi</a:t>
            </a:r>
            <a:r>
              <a:rPr lang="en-US" sz="2800" dirty="0" smtClean="0">
                <a:solidFill>
                  <a:srgbClr val="0066FF"/>
                </a:solidFill>
              </a:rPr>
              <a:t> </a:t>
            </a:r>
            <a:r>
              <a:rPr lang="en-US" sz="2800" dirty="0" err="1" smtClean="0">
                <a:solidFill>
                  <a:srgbClr val="0066FF"/>
                </a:solidFill>
              </a:rPr>
              <a:t>bentuk</a:t>
            </a:r>
            <a:r>
              <a:rPr lang="en-US" sz="2800" dirty="0" smtClean="0">
                <a:solidFill>
                  <a:srgbClr val="0066FF"/>
                </a:solidFill>
              </a:rPr>
              <a:t> </a:t>
            </a:r>
            <a:r>
              <a:rPr lang="en-US" sz="2800" dirty="0" err="1" smtClean="0">
                <a:solidFill>
                  <a:srgbClr val="0066FF"/>
                </a:solidFill>
              </a:rPr>
              <a:t>molekul</a:t>
            </a:r>
            <a:r>
              <a:rPr lang="en-US" sz="2800" dirty="0" smtClean="0"/>
              <a:t>.</a:t>
            </a:r>
          </a:p>
          <a:p>
            <a:pPr marL="457200" indent="-457200" algn="just" eaLnBrk="1" hangingPunct="1">
              <a:buSzTx/>
              <a:buFontTx/>
              <a:buAutoNum type="arabicPeriod"/>
            </a:pPr>
            <a:endParaRPr lang="en-US" sz="2800" dirty="0" smtClean="0"/>
          </a:p>
          <a:p>
            <a:pPr marL="457200" indent="-457200" algn="just" eaLnBrk="1" hangingPunct="1"/>
            <a:endParaRPr lang="en-US" sz="2800" dirty="0" smtClean="0"/>
          </a:p>
        </p:txBody>
      </p:sp>
      <p:sp>
        <p:nvSpPr>
          <p:cNvPr id="88067" name="AutoShape 4">
            <a:hlinkClick r:id="" action="ppaction://hlinkshowjump?jump=nextslide" highlightClick="1"/>
          </p:cNvPr>
          <p:cNvSpPr>
            <a:spLocks noChangeArrowheads="1"/>
          </p:cNvSpPr>
          <p:nvPr/>
        </p:nvSpPr>
        <p:spPr bwMode="auto">
          <a:xfrm>
            <a:off x="7620000" y="6477000"/>
            <a:ext cx="609600" cy="304800"/>
          </a:xfrm>
          <a:prstGeom prst="actionButtonForwardNext">
            <a:avLst/>
          </a:prstGeom>
          <a:solidFill>
            <a:srgbClr val="00FF00"/>
          </a:solidFill>
          <a:ln w="9525">
            <a:noFill/>
            <a:miter lim="800000"/>
            <a:headEnd/>
            <a:tailEnd/>
          </a:ln>
        </p:spPr>
        <p:txBody>
          <a:bodyPr wrap="none" anchor="ctr"/>
          <a:lstStyle/>
          <a:p>
            <a:endParaRPr lang="id-ID"/>
          </a:p>
        </p:txBody>
      </p:sp>
      <p:sp>
        <p:nvSpPr>
          <p:cNvPr id="88068" name="AutoShape 5">
            <a:hlinkClick r:id="" action="ppaction://hlinkshowjump?jump=previousslide" highlightClick="1"/>
          </p:cNvPr>
          <p:cNvSpPr>
            <a:spLocks noChangeArrowheads="1"/>
          </p:cNvSpPr>
          <p:nvPr/>
        </p:nvSpPr>
        <p:spPr bwMode="auto">
          <a:xfrm>
            <a:off x="6934200" y="6477000"/>
            <a:ext cx="609600" cy="304800"/>
          </a:xfrm>
          <a:prstGeom prst="actionButtonBackPrevious">
            <a:avLst/>
          </a:prstGeom>
          <a:solidFill>
            <a:srgbClr val="00FF00"/>
          </a:solidFill>
          <a:ln w="9525">
            <a:noFill/>
            <a:miter lim="800000"/>
            <a:headEnd/>
            <a:tailEnd/>
          </a:ln>
        </p:spPr>
        <p:txBody>
          <a:bodyPr wrap="none" anchor="ctr"/>
          <a:lstStyle/>
          <a:p>
            <a:endParaRPr lang="id-ID"/>
          </a:p>
        </p:txBody>
      </p:sp>
      <p:sp>
        <p:nvSpPr>
          <p:cNvPr id="88069" name="AutoShape 6">
            <a:hlinkClick r:id="" action="ppaction://noaction" highlightClick="1"/>
          </p:cNvPr>
          <p:cNvSpPr>
            <a:spLocks noChangeArrowheads="1"/>
          </p:cNvSpPr>
          <p:nvPr/>
        </p:nvSpPr>
        <p:spPr bwMode="auto">
          <a:xfrm>
            <a:off x="8305800" y="6477000"/>
            <a:ext cx="762000" cy="304800"/>
          </a:xfrm>
          <a:prstGeom prst="actionButtonBlank">
            <a:avLst/>
          </a:prstGeom>
          <a:solidFill>
            <a:srgbClr val="FFCC00"/>
          </a:solidFill>
          <a:ln w="28575">
            <a:noFill/>
            <a:miter lim="800000"/>
            <a:headEnd/>
            <a:tailEnd/>
          </a:ln>
        </p:spPr>
        <p:txBody>
          <a:bodyPr wrap="none" anchor="ctr"/>
          <a:lstStyle/>
          <a:p>
            <a:pPr algn="ctr"/>
            <a:r>
              <a:rPr lang="en-US">
                <a:hlinkClick r:id="rId2" action="ppaction://hlinksldjump"/>
              </a:rPr>
              <a:t>menu</a:t>
            </a:r>
            <a:endParaRPr lang="en-US"/>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4"/>
          <p:cNvSpPr>
            <a:spLocks noChangeArrowheads="1"/>
          </p:cNvSpPr>
          <p:nvPr/>
        </p:nvSpPr>
        <p:spPr bwMode="auto">
          <a:xfrm>
            <a:off x="2514600" y="320675"/>
            <a:ext cx="4495800" cy="396875"/>
          </a:xfrm>
          <a:prstGeom prst="rect">
            <a:avLst/>
          </a:prstGeom>
          <a:noFill/>
          <a:ln w="9525">
            <a:noFill/>
            <a:miter lim="800000"/>
            <a:headEnd/>
            <a:tailEnd/>
          </a:ln>
        </p:spPr>
        <p:txBody>
          <a:bodyPr anchor="ctr">
            <a:spAutoFit/>
          </a:bodyPr>
          <a:lstStyle/>
          <a:p>
            <a:pPr algn="ctr" eaLnBrk="0" hangingPunct="0"/>
            <a:r>
              <a:rPr lang="en-US" sz="2000" b="1">
                <a:latin typeface="Times New Roman" pitchFamily="18" charset="0"/>
                <a:ea typeface="Calibri" pitchFamily="34" charset="0"/>
                <a:cs typeface="Times New Roman" pitchFamily="18" charset="0"/>
              </a:rPr>
              <a:t>Berbagai macam hibridisasi</a:t>
            </a:r>
            <a:endParaRPr lang="en-US" sz="2000" b="1">
              <a:ea typeface="Calibri" pitchFamily="34" charset="0"/>
              <a:cs typeface="Times New Roman" pitchFamily="18" charset="0"/>
            </a:endParaRPr>
          </a:p>
        </p:txBody>
      </p:sp>
      <p:graphicFrame>
        <p:nvGraphicFramePr>
          <p:cNvPr id="161869" name="Group 77"/>
          <p:cNvGraphicFramePr>
            <a:graphicFrameLocks noGrp="1"/>
          </p:cNvGraphicFramePr>
          <p:nvPr/>
        </p:nvGraphicFramePr>
        <p:xfrm>
          <a:off x="838200" y="838200"/>
          <a:ext cx="8001000" cy="5105400"/>
        </p:xfrm>
        <a:graphic>
          <a:graphicData uri="http://schemas.openxmlformats.org/drawingml/2006/table">
            <a:tbl>
              <a:tblPr/>
              <a:tblGrid>
                <a:gridCol w="1143000"/>
                <a:gridCol w="1295400"/>
                <a:gridCol w="2682875"/>
                <a:gridCol w="1585913"/>
                <a:gridCol w="1293812"/>
              </a:tblGrid>
              <a:tr h="2368550">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Orbital hibrida</a:t>
                      </a:r>
                      <a:endParaRPr kumimoji="0" lang="en-US" sz="2000" b="1"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chemeClr val="accent2"/>
                        </a:gs>
                        <a:gs pos="100000">
                          <a:srgbClr val="FFFF66"/>
                        </a:gs>
                      </a:gsLst>
                      <a:lin ang="18900000" scaled="1"/>
                    </a:gra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Jumlah pasangan  elektron ikatan dan bebas (lp+bp)</a:t>
                      </a:r>
                      <a:endParaRPr kumimoji="0" lang="en-US" sz="2000" b="1"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chemeClr val="accent2"/>
                        </a:gs>
                        <a:gs pos="100000">
                          <a:srgbClr val="FFFF66"/>
                        </a:gs>
                      </a:gsLst>
                      <a:lin ang="18900000" scaled="1"/>
                    </a:gra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Bentuk molekul</a:t>
                      </a:r>
                      <a:endParaRPr kumimoji="0" lang="en-US" sz="2000" b="1"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chemeClr val="accent2"/>
                        </a:gs>
                        <a:gs pos="100000">
                          <a:srgbClr val="FFFF66"/>
                        </a:gs>
                      </a:gsLst>
                      <a:lin ang="18900000" scaled="1"/>
                    </a:gra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Sudut ikatan</a:t>
                      </a:r>
                      <a:endParaRPr kumimoji="0" lang="en-US" sz="2000" b="1"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chemeClr val="accent2"/>
                        </a:gs>
                        <a:gs pos="100000">
                          <a:srgbClr val="FFFF66"/>
                        </a:gs>
                      </a:gsLst>
                      <a:lin ang="18900000" scaled="1"/>
                    </a:gra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Contoh</a:t>
                      </a:r>
                      <a:endParaRPr kumimoji="0" lang="en-US" sz="2000" b="1"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chemeClr val="accent2"/>
                        </a:gs>
                        <a:gs pos="100000">
                          <a:srgbClr val="FFFF66"/>
                        </a:gs>
                      </a:gsLst>
                      <a:lin ang="18900000" scaled="1"/>
                    </a:gradFill>
                  </a:tcPr>
                </a:tc>
              </a:tr>
              <a:tr h="273685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1"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sp</a:t>
                      </a:r>
                      <a:endParaRPr kumimoji="0" lang="en-US" sz="20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1"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sp</a:t>
                      </a:r>
                      <a:r>
                        <a:rPr kumimoji="0" lang="en-US" sz="2000" b="1" i="1" u="none" strike="noStrike" cap="none" normalizeH="0" baseline="30000" smtClean="0">
                          <a:ln>
                            <a:noFill/>
                          </a:ln>
                          <a:solidFill>
                            <a:schemeClr val="tx1"/>
                          </a:solidFill>
                          <a:effectLst/>
                          <a:latin typeface="Times New Roman" pitchFamily="18" charset="0"/>
                          <a:ea typeface="Calibri" pitchFamily="34" charset="0"/>
                          <a:cs typeface="Times New Roman" pitchFamily="18" charset="0"/>
                        </a:rPr>
                        <a:t>2</a:t>
                      </a:r>
                      <a:endParaRPr kumimoji="0" lang="en-US" sz="20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1"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sp</a:t>
                      </a:r>
                      <a:r>
                        <a:rPr kumimoji="0" lang="en-US" sz="2000" b="1" i="1" u="none" strike="noStrike" cap="none" normalizeH="0" baseline="30000" smtClean="0">
                          <a:ln>
                            <a:noFill/>
                          </a:ln>
                          <a:solidFill>
                            <a:schemeClr val="tx1"/>
                          </a:solidFill>
                          <a:effectLst/>
                          <a:latin typeface="Times New Roman" pitchFamily="18" charset="0"/>
                          <a:ea typeface="Calibri" pitchFamily="34" charset="0"/>
                          <a:cs typeface="Times New Roman" pitchFamily="18" charset="0"/>
                        </a:rPr>
                        <a:t>3</a:t>
                      </a:r>
                      <a:endParaRPr kumimoji="0" lang="en-US" sz="20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1"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sp</a:t>
                      </a:r>
                      <a:r>
                        <a:rPr kumimoji="0" lang="en-US" sz="2000" b="1" i="1" u="none" strike="noStrike" cap="none" normalizeH="0" baseline="30000" smtClean="0">
                          <a:ln>
                            <a:noFill/>
                          </a:ln>
                          <a:solidFill>
                            <a:schemeClr val="tx1"/>
                          </a:solidFill>
                          <a:effectLst/>
                          <a:latin typeface="Times New Roman" pitchFamily="18" charset="0"/>
                          <a:ea typeface="Calibri" pitchFamily="34" charset="0"/>
                          <a:cs typeface="Times New Roman" pitchFamily="18" charset="0"/>
                        </a:rPr>
                        <a:t>3</a:t>
                      </a:r>
                      <a:r>
                        <a:rPr kumimoji="0" lang="en-US" sz="2000" b="1" i="1"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d</a:t>
                      </a:r>
                      <a:endParaRPr kumimoji="0" lang="en-US" sz="20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1"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d</a:t>
                      </a:r>
                      <a:r>
                        <a:rPr kumimoji="0" lang="en-US" sz="2000" b="1" i="1" u="none" strike="noStrike" cap="none" normalizeH="0" baseline="30000" smtClean="0">
                          <a:ln>
                            <a:noFill/>
                          </a:ln>
                          <a:solidFill>
                            <a:schemeClr val="tx1"/>
                          </a:solidFill>
                          <a:effectLst/>
                          <a:latin typeface="Times New Roman" pitchFamily="18" charset="0"/>
                          <a:ea typeface="Calibri" pitchFamily="34" charset="0"/>
                          <a:cs typeface="Times New Roman" pitchFamily="18" charset="0"/>
                        </a:rPr>
                        <a:t>2</a:t>
                      </a:r>
                      <a:r>
                        <a:rPr kumimoji="0" lang="en-US" sz="2000" b="1" i="1"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sp</a:t>
                      </a:r>
                      <a:r>
                        <a:rPr kumimoji="0" lang="en-US" sz="2000" b="1" i="1" u="none" strike="noStrike" cap="none" normalizeH="0" baseline="30000" smtClean="0">
                          <a:ln>
                            <a:noFill/>
                          </a:ln>
                          <a:solidFill>
                            <a:schemeClr val="tx1"/>
                          </a:solidFill>
                          <a:effectLst/>
                          <a:latin typeface="Times New Roman" pitchFamily="18" charset="0"/>
                          <a:ea typeface="Calibri" pitchFamily="34" charset="0"/>
                          <a:cs typeface="Times New Roman" pitchFamily="18" charset="0"/>
                        </a:rPr>
                        <a:t>3</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1"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sp</a:t>
                      </a:r>
                      <a:r>
                        <a:rPr kumimoji="0" lang="en-US" sz="2000" b="1" i="1" u="none" strike="noStrike" cap="none" normalizeH="0" baseline="30000" smtClean="0">
                          <a:ln>
                            <a:noFill/>
                          </a:ln>
                          <a:solidFill>
                            <a:schemeClr val="tx1"/>
                          </a:solidFill>
                          <a:effectLst/>
                          <a:latin typeface="Times New Roman" pitchFamily="18" charset="0"/>
                          <a:ea typeface="Calibri" pitchFamily="34" charset="0"/>
                          <a:cs typeface="Times New Roman" pitchFamily="18" charset="0"/>
                        </a:rPr>
                        <a:t>3</a:t>
                      </a:r>
                      <a:r>
                        <a:rPr kumimoji="0" lang="en-US" sz="2000" b="1" i="1"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d</a:t>
                      </a:r>
                      <a:r>
                        <a:rPr kumimoji="0" lang="en-US" sz="2000" b="1" i="1" u="none" strike="noStrike" cap="none" normalizeH="0" baseline="30000" smtClean="0">
                          <a:ln>
                            <a:noFill/>
                          </a:ln>
                          <a:solidFill>
                            <a:schemeClr val="tx1"/>
                          </a:solidFill>
                          <a:effectLst/>
                          <a:latin typeface="Times New Roman" pitchFamily="18" charset="0"/>
                          <a:ea typeface="Calibri" pitchFamily="34" charset="0"/>
                          <a:cs typeface="Times New Roman" pitchFamily="18" charset="0"/>
                        </a:rPr>
                        <a:t>2</a:t>
                      </a:r>
                      <a:endParaRPr kumimoji="0" lang="en-US" sz="2000" b="1"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chemeClr val="accent2"/>
                        </a:gs>
                        <a:gs pos="100000">
                          <a:srgbClr val="FFFF66"/>
                        </a:gs>
                      </a:gsLst>
                      <a:lin ang="18900000" scaled="1"/>
                    </a:gra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2</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3</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4</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5</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6</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7</a:t>
                      </a:r>
                      <a:endParaRPr kumimoji="0" lang="en-US" sz="2000" b="1"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chemeClr val="accent2"/>
                        </a:gs>
                        <a:gs pos="100000">
                          <a:srgbClr val="FFFF66"/>
                        </a:gs>
                      </a:gsLst>
                      <a:lin ang="18900000" scaled="1"/>
                    </a:gra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Garis lurus diagonal</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Trigonal</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Bujursangkar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Bipiramida trigonal</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Oktahedral</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Oktahedral</a:t>
                      </a:r>
                      <a:endParaRPr kumimoji="0" lang="en-US" sz="2000" b="1"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chemeClr val="accent2"/>
                        </a:gs>
                        <a:gs pos="100000">
                          <a:srgbClr val="FFFF66"/>
                        </a:gs>
                      </a:gsLst>
                      <a:lin ang="18900000" scaled="1"/>
                    </a:gra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180</a:t>
                      </a:r>
                      <a:r>
                        <a:rPr kumimoji="0" lang="en-US" sz="2000" b="1" i="0" u="none" strike="noStrike" cap="none" normalizeH="0" baseline="30000" smtClean="0">
                          <a:ln>
                            <a:noFill/>
                          </a:ln>
                          <a:solidFill>
                            <a:schemeClr val="tx1"/>
                          </a:solidFill>
                          <a:effectLst/>
                          <a:latin typeface="Times New Roman" pitchFamily="18" charset="0"/>
                          <a:ea typeface="Calibri" pitchFamily="34" charset="0"/>
                          <a:cs typeface="Times New Roman" pitchFamily="18" charset="0"/>
                        </a:rPr>
                        <a:t>0</a:t>
                      </a:r>
                      <a:endParaRPr kumimoji="0" lang="en-US" sz="20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120</a:t>
                      </a:r>
                      <a:r>
                        <a:rPr kumimoji="0" lang="en-US" sz="2000" b="1" i="0" u="none" strike="noStrike" cap="none" normalizeH="0" baseline="30000" smtClean="0">
                          <a:ln>
                            <a:noFill/>
                          </a:ln>
                          <a:solidFill>
                            <a:schemeClr val="tx1"/>
                          </a:solidFill>
                          <a:effectLst/>
                          <a:latin typeface="Times New Roman" pitchFamily="18" charset="0"/>
                          <a:ea typeface="Calibri" pitchFamily="34" charset="0"/>
                          <a:cs typeface="Times New Roman" pitchFamily="18" charset="0"/>
                        </a:rPr>
                        <a:t>0</a:t>
                      </a:r>
                      <a:endParaRPr kumimoji="0" lang="en-US" sz="20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90</a:t>
                      </a:r>
                      <a:r>
                        <a:rPr kumimoji="0" lang="en-US" sz="2000" b="1" i="0" u="none" strike="noStrike" cap="none" normalizeH="0" baseline="30000" smtClean="0">
                          <a:ln>
                            <a:noFill/>
                          </a:ln>
                          <a:solidFill>
                            <a:schemeClr val="tx1"/>
                          </a:solidFill>
                          <a:effectLst/>
                          <a:latin typeface="Times New Roman" pitchFamily="18" charset="0"/>
                          <a:ea typeface="Calibri" pitchFamily="34" charset="0"/>
                          <a:cs typeface="Times New Roman" pitchFamily="18" charset="0"/>
                        </a:rPr>
                        <a:t>0</a:t>
                      </a:r>
                      <a:endParaRPr kumimoji="0" lang="en-US" sz="20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120</a:t>
                      </a:r>
                      <a:r>
                        <a:rPr kumimoji="0" lang="en-US" sz="2000" b="1" i="0" u="none" strike="noStrike" cap="none" normalizeH="0" baseline="30000" smtClean="0">
                          <a:ln>
                            <a:noFill/>
                          </a:ln>
                          <a:solidFill>
                            <a:schemeClr val="tx1"/>
                          </a:solidFill>
                          <a:effectLst/>
                          <a:latin typeface="Times New Roman" pitchFamily="18" charset="0"/>
                          <a:ea typeface="Calibri" pitchFamily="34" charset="0"/>
                          <a:cs typeface="Times New Roman" pitchFamily="18" charset="0"/>
                        </a:rPr>
                        <a:t>0</a:t>
                      </a:r>
                      <a:r>
                        <a:rPr kumimoji="0" lang="en-US" sz="20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dan 90</a:t>
                      </a:r>
                      <a:r>
                        <a:rPr kumimoji="0" lang="en-US" sz="2000" b="1" i="0" u="none" strike="noStrike" cap="none" normalizeH="0" baseline="30000" smtClean="0">
                          <a:ln>
                            <a:noFill/>
                          </a:ln>
                          <a:solidFill>
                            <a:schemeClr val="tx1"/>
                          </a:solidFill>
                          <a:effectLst/>
                          <a:latin typeface="Times New Roman" pitchFamily="18" charset="0"/>
                          <a:ea typeface="Calibri" pitchFamily="34" charset="0"/>
                          <a:cs typeface="Times New Roman" pitchFamily="18" charset="0"/>
                        </a:rPr>
                        <a:t>0</a:t>
                      </a:r>
                      <a:endParaRPr kumimoji="0" lang="en-US" sz="20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90</a:t>
                      </a:r>
                      <a:r>
                        <a:rPr kumimoji="0" lang="en-US" sz="2000" b="1" i="0" u="none" strike="noStrike" cap="none" normalizeH="0" baseline="30000" smtClean="0">
                          <a:ln>
                            <a:noFill/>
                          </a:ln>
                          <a:solidFill>
                            <a:schemeClr val="tx1"/>
                          </a:solidFill>
                          <a:effectLst/>
                          <a:latin typeface="Times New Roman" pitchFamily="18" charset="0"/>
                          <a:ea typeface="Calibri" pitchFamily="34" charset="0"/>
                          <a:cs typeface="Times New Roman" pitchFamily="18" charset="0"/>
                        </a:rPr>
                        <a:t>0</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90</a:t>
                      </a:r>
                      <a:r>
                        <a:rPr kumimoji="0" lang="en-US" sz="2000" b="1" i="0" u="none" strike="noStrike" cap="none" normalizeH="0" baseline="30000" smtClean="0">
                          <a:ln>
                            <a:noFill/>
                          </a:ln>
                          <a:solidFill>
                            <a:schemeClr val="tx1"/>
                          </a:solidFill>
                          <a:effectLst/>
                          <a:latin typeface="Times New Roman" pitchFamily="18" charset="0"/>
                          <a:ea typeface="Calibri" pitchFamily="34" charset="0"/>
                          <a:cs typeface="Times New Roman" pitchFamily="18" charset="0"/>
                        </a:rPr>
                        <a:t>0</a:t>
                      </a:r>
                      <a:endParaRPr kumimoji="0" lang="en-US" sz="2000" b="1"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chemeClr val="accent2"/>
                        </a:gs>
                        <a:gs pos="100000">
                          <a:srgbClr val="FFFF66"/>
                        </a:gs>
                      </a:gsLst>
                      <a:lin ang="18900000" scaled="1"/>
                    </a:gra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BeCl</a:t>
                      </a:r>
                      <a:r>
                        <a:rPr kumimoji="0" lang="en-US" sz="2000" b="1" i="0" u="none" strike="noStrike" cap="none" normalizeH="0" baseline="-30000" smtClean="0">
                          <a:ln>
                            <a:noFill/>
                          </a:ln>
                          <a:solidFill>
                            <a:schemeClr val="tx1"/>
                          </a:solidFill>
                          <a:effectLst/>
                          <a:latin typeface="Times New Roman" pitchFamily="18" charset="0"/>
                          <a:ea typeface="Calibri" pitchFamily="34" charset="0"/>
                          <a:cs typeface="Times New Roman" pitchFamily="18" charset="0"/>
                        </a:rPr>
                        <a:t>2</a:t>
                      </a:r>
                      <a:endParaRPr kumimoji="0" lang="en-US" sz="20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C</a:t>
                      </a:r>
                      <a:r>
                        <a:rPr kumimoji="0" lang="en-US" sz="2000" b="1" i="0" u="none" strike="noStrike" cap="none" normalizeH="0" baseline="-30000" smtClean="0">
                          <a:ln>
                            <a:noFill/>
                          </a:ln>
                          <a:solidFill>
                            <a:schemeClr val="tx1"/>
                          </a:solidFill>
                          <a:effectLst/>
                          <a:latin typeface="Times New Roman" pitchFamily="18" charset="0"/>
                          <a:ea typeface="Calibri" pitchFamily="34" charset="0"/>
                          <a:cs typeface="Times New Roman" pitchFamily="18" charset="0"/>
                        </a:rPr>
                        <a:t>2</a:t>
                      </a:r>
                      <a:r>
                        <a:rPr kumimoji="0" lang="en-US" sz="20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H</a:t>
                      </a:r>
                      <a:r>
                        <a:rPr kumimoji="0" lang="en-US" sz="2000" b="1" i="0" u="none" strike="noStrike" cap="none" normalizeH="0" baseline="-30000" smtClean="0">
                          <a:ln>
                            <a:noFill/>
                          </a:ln>
                          <a:solidFill>
                            <a:schemeClr val="tx1"/>
                          </a:solidFill>
                          <a:effectLst/>
                          <a:latin typeface="Times New Roman" pitchFamily="18" charset="0"/>
                          <a:ea typeface="Calibri" pitchFamily="34" charset="0"/>
                          <a:cs typeface="Times New Roman" pitchFamily="18" charset="0"/>
                        </a:rPr>
                        <a:t>2</a:t>
                      </a:r>
                      <a:endParaRPr kumimoji="0" lang="en-US" sz="20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Ni(CN)</a:t>
                      </a:r>
                      <a:r>
                        <a:rPr kumimoji="0" lang="en-US" sz="2000" b="1" i="0" u="none" strike="noStrike" cap="none" normalizeH="0" baseline="-30000" smtClean="0">
                          <a:ln>
                            <a:noFill/>
                          </a:ln>
                          <a:solidFill>
                            <a:schemeClr val="tx1"/>
                          </a:solidFill>
                          <a:effectLst/>
                          <a:latin typeface="Times New Roman" pitchFamily="18" charset="0"/>
                          <a:ea typeface="Calibri" pitchFamily="34" charset="0"/>
                          <a:cs typeface="Times New Roman" pitchFamily="18" charset="0"/>
                        </a:rPr>
                        <a:t>4</a:t>
                      </a:r>
                      <a:r>
                        <a:rPr kumimoji="0" lang="en-US" sz="2000" b="1" i="0" u="none" strike="noStrike" cap="none" normalizeH="0" baseline="30000" smtClean="0">
                          <a:ln>
                            <a:noFill/>
                          </a:ln>
                          <a:solidFill>
                            <a:schemeClr val="tx1"/>
                          </a:solidFill>
                          <a:effectLst/>
                          <a:latin typeface="Times New Roman" pitchFamily="18" charset="0"/>
                          <a:ea typeface="Calibri" pitchFamily="34" charset="0"/>
                          <a:cs typeface="Times New Roman" pitchFamily="18" charset="0"/>
                        </a:rPr>
                        <a:t>2-</a:t>
                      </a:r>
                      <a:endParaRPr kumimoji="0" lang="en-US" sz="20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PCl</a:t>
                      </a:r>
                      <a:r>
                        <a:rPr kumimoji="0" lang="en-US" sz="2000" b="1" i="0" u="none" strike="noStrike" cap="none" normalizeH="0" baseline="-30000" smtClean="0">
                          <a:ln>
                            <a:noFill/>
                          </a:ln>
                          <a:solidFill>
                            <a:schemeClr val="tx1"/>
                          </a:solidFill>
                          <a:effectLst/>
                          <a:latin typeface="Times New Roman" pitchFamily="18" charset="0"/>
                          <a:ea typeface="Calibri" pitchFamily="34" charset="0"/>
                          <a:cs typeface="Times New Roman" pitchFamily="18" charset="0"/>
                        </a:rPr>
                        <a:t>5</a:t>
                      </a:r>
                      <a:endParaRPr kumimoji="0" lang="en-US" sz="20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Fe(CN)</a:t>
                      </a:r>
                      <a:r>
                        <a:rPr kumimoji="0" lang="en-US" sz="2000" b="1" i="0" u="none" strike="noStrike" cap="none" normalizeH="0" baseline="-30000" smtClean="0">
                          <a:ln>
                            <a:noFill/>
                          </a:ln>
                          <a:solidFill>
                            <a:schemeClr val="tx1"/>
                          </a:solidFill>
                          <a:effectLst/>
                          <a:latin typeface="Times New Roman" pitchFamily="18" charset="0"/>
                          <a:ea typeface="Calibri" pitchFamily="34" charset="0"/>
                          <a:cs typeface="Times New Roman" pitchFamily="18" charset="0"/>
                        </a:rPr>
                        <a:t>4</a:t>
                      </a:r>
                      <a:r>
                        <a:rPr kumimoji="0" lang="en-US" sz="2000" b="1" i="0" u="none" strike="noStrike" cap="none" normalizeH="0" baseline="30000" smtClean="0">
                          <a:ln>
                            <a:noFill/>
                          </a:ln>
                          <a:solidFill>
                            <a:schemeClr val="tx1"/>
                          </a:solidFill>
                          <a:effectLst/>
                          <a:latin typeface="Times New Roman" pitchFamily="18" charset="0"/>
                          <a:ea typeface="Calibri" pitchFamily="34" charset="0"/>
                          <a:cs typeface="Times New Roman" pitchFamily="18" charset="0"/>
                        </a:rPr>
                        <a:t>3-</a:t>
                      </a:r>
                      <a:endParaRPr kumimoji="0" lang="en-US" sz="20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SF</a:t>
                      </a:r>
                      <a:r>
                        <a:rPr kumimoji="0" lang="en-US" sz="2000" b="1" i="0" u="none" strike="noStrike" cap="none" normalizeH="0" baseline="-30000" smtClean="0">
                          <a:ln>
                            <a:noFill/>
                          </a:ln>
                          <a:solidFill>
                            <a:schemeClr val="tx1"/>
                          </a:solidFill>
                          <a:effectLst/>
                          <a:latin typeface="Times New Roman" pitchFamily="18" charset="0"/>
                          <a:ea typeface="Calibri" pitchFamily="34" charset="0"/>
                          <a:cs typeface="Times New Roman" pitchFamily="18" charset="0"/>
                        </a:rPr>
                        <a:t>6</a:t>
                      </a:r>
                      <a:r>
                        <a:rPr kumimoji="0" lang="en-US" sz="20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FeF</a:t>
                      </a:r>
                      <a:r>
                        <a:rPr kumimoji="0" lang="en-US" sz="2000" b="1" i="0" u="none" strike="noStrike" cap="none" normalizeH="0" baseline="30000" smtClean="0">
                          <a:ln>
                            <a:noFill/>
                          </a:ln>
                          <a:solidFill>
                            <a:schemeClr val="tx1"/>
                          </a:solidFill>
                          <a:effectLst/>
                          <a:latin typeface="Times New Roman" pitchFamily="18" charset="0"/>
                          <a:ea typeface="Calibri" pitchFamily="34" charset="0"/>
                          <a:cs typeface="Times New Roman" pitchFamily="18" charset="0"/>
                        </a:rPr>
                        <a:t>3</a:t>
                      </a:r>
                      <a:r>
                        <a:rPr kumimoji="0" lang="en-US" sz="2000" b="1" i="0" u="none" strike="noStrike" cap="none" normalizeH="0" baseline="-30000" smtClean="0">
                          <a:ln>
                            <a:noFill/>
                          </a:ln>
                          <a:solidFill>
                            <a:schemeClr val="tx1"/>
                          </a:solidFill>
                          <a:effectLst/>
                          <a:latin typeface="Times New Roman" pitchFamily="18" charset="0"/>
                          <a:ea typeface="Calibri" pitchFamily="34" charset="0"/>
                          <a:cs typeface="Times New Roman" pitchFamily="18" charset="0"/>
                        </a:rPr>
                        <a:t>6</a:t>
                      </a:r>
                      <a:r>
                        <a:rPr kumimoji="0" lang="en-US" sz="2000" b="1" i="0" u="none" strike="noStrike" cap="none" normalizeH="0" baseline="30000" smtClean="0">
                          <a:ln>
                            <a:noFill/>
                          </a:ln>
                          <a:solidFill>
                            <a:schemeClr val="tx1"/>
                          </a:solidFill>
                          <a:effectLst/>
                          <a:latin typeface="Times New Roman" pitchFamily="18" charset="0"/>
                          <a:ea typeface="Calibri" pitchFamily="34" charset="0"/>
                          <a:cs typeface="Times New Roman" pitchFamily="18" charset="0"/>
                        </a:rPr>
                        <a:t>-</a:t>
                      </a:r>
                      <a:endParaRPr kumimoji="0" lang="en-US" sz="2000" b="1"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chemeClr val="accent2"/>
                        </a:gs>
                        <a:gs pos="100000">
                          <a:srgbClr val="FFFF66"/>
                        </a:gs>
                      </a:gsLst>
                      <a:lin ang="18900000" scaled="1"/>
                    </a:gradFill>
                  </a:tcPr>
                </a:tc>
              </a:tr>
            </a:tbl>
          </a:graphicData>
        </a:graphic>
      </p:graphicFrame>
      <p:sp>
        <p:nvSpPr>
          <p:cNvPr id="89111" name="AutoShape 74">
            <a:hlinkClick r:id="" action="ppaction://hlinkshowjump?jump=nextslide" highlightClick="1"/>
          </p:cNvPr>
          <p:cNvSpPr>
            <a:spLocks noChangeArrowheads="1"/>
          </p:cNvSpPr>
          <p:nvPr/>
        </p:nvSpPr>
        <p:spPr bwMode="auto">
          <a:xfrm>
            <a:off x="7620000" y="6477000"/>
            <a:ext cx="609600" cy="304800"/>
          </a:xfrm>
          <a:prstGeom prst="actionButtonForwardNext">
            <a:avLst/>
          </a:prstGeom>
          <a:solidFill>
            <a:srgbClr val="00FF00"/>
          </a:solidFill>
          <a:ln w="9525">
            <a:noFill/>
            <a:miter lim="800000"/>
            <a:headEnd/>
            <a:tailEnd/>
          </a:ln>
        </p:spPr>
        <p:txBody>
          <a:bodyPr wrap="none" anchor="ctr"/>
          <a:lstStyle/>
          <a:p>
            <a:endParaRPr lang="id-ID"/>
          </a:p>
        </p:txBody>
      </p:sp>
      <p:sp>
        <p:nvSpPr>
          <p:cNvPr id="89112" name="AutoShape 75">
            <a:hlinkClick r:id="" action="ppaction://hlinkshowjump?jump=previousslide" highlightClick="1"/>
          </p:cNvPr>
          <p:cNvSpPr>
            <a:spLocks noChangeArrowheads="1"/>
          </p:cNvSpPr>
          <p:nvPr/>
        </p:nvSpPr>
        <p:spPr bwMode="auto">
          <a:xfrm>
            <a:off x="6934200" y="6477000"/>
            <a:ext cx="609600" cy="304800"/>
          </a:xfrm>
          <a:prstGeom prst="actionButtonBackPrevious">
            <a:avLst/>
          </a:prstGeom>
          <a:solidFill>
            <a:srgbClr val="00FF00"/>
          </a:solidFill>
          <a:ln w="9525">
            <a:noFill/>
            <a:miter lim="800000"/>
            <a:headEnd/>
            <a:tailEnd/>
          </a:ln>
        </p:spPr>
        <p:txBody>
          <a:bodyPr wrap="none" anchor="ctr"/>
          <a:lstStyle/>
          <a:p>
            <a:endParaRPr lang="id-ID"/>
          </a:p>
        </p:txBody>
      </p:sp>
      <p:sp>
        <p:nvSpPr>
          <p:cNvPr id="89113" name="AutoShape 76">
            <a:hlinkClick r:id="" action="ppaction://noaction" highlightClick="1"/>
          </p:cNvPr>
          <p:cNvSpPr>
            <a:spLocks noChangeArrowheads="1"/>
          </p:cNvSpPr>
          <p:nvPr/>
        </p:nvSpPr>
        <p:spPr bwMode="auto">
          <a:xfrm>
            <a:off x="8305800" y="6477000"/>
            <a:ext cx="762000" cy="304800"/>
          </a:xfrm>
          <a:prstGeom prst="actionButtonBlank">
            <a:avLst/>
          </a:prstGeom>
          <a:solidFill>
            <a:srgbClr val="FFCC00"/>
          </a:solidFill>
          <a:ln w="28575">
            <a:noFill/>
            <a:miter lim="800000"/>
            <a:headEnd/>
            <a:tailEnd/>
          </a:ln>
        </p:spPr>
        <p:txBody>
          <a:bodyPr wrap="none" anchor="ctr"/>
          <a:lstStyle/>
          <a:p>
            <a:pPr algn="ctr"/>
            <a:r>
              <a:rPr lang="en-US">
                <a:hlinkClick r:id="rId2" action="ppaction://hlinksldjump"/>
              </a:rPr>
              <a:t>menu</a:t>
            </a:r>
            <a:endParaRPr lang="en-US"/>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pPr eaLnBrk="1" hangingPunct="1"/>
            <a:r>
              <a:rPr lang="en-US" sz="2800" smtClean="0"/>
              <a:t>Hibridisasi</a:t>
            </a:r>
          </a:p>
        </p:txBody>
      </p:sp>
      <p:sp>
        <p:nvSpPr>
          <p:cNvPr id="8196" name="AutoShape 5">
            <a:hlinkClick r:id="" action="ppaction://hlinkshowjump?jump=nextslide" highlightClick="1"/>
          </p:cNvPr>
          <p:cNvSpPr>
            <a:spLocks noChangeArrowheads="1"/>
          </p:cNvSpPr>
          <p:nvPr/>
        </p:nvSpPr>
        <p:spPr bwMode="auto">
          <a:xfrm>
            <a:off x="7620000" y="6477000"/>
            <a:ext cx="609600" cy="304800"/>
          </a:xfrm>
          <a:prstGeom prst="actionButtonForwardNext">
            <a:avLst/>
          </a:prstGeom>
          <a:solidFill>
            <a:srgbClr val="00FF00"/>
          </a:solidFill>
          <a:ln w="9525">
            <a:noFill/>
            <a:miter lim="800000"/>
            <a:headEnd/>
            <a:tailEnd/>
          </a:ln>
        </p:spPr>
        <p:txBody>
          <a:bodyPr wrap="none" anchor="ctr"/>
          <a:lstStyle/>
          <a:p>
            <a:endParaRPr lang="id-ID"/>
          </a:p>
        </p:txBody>
      </p:sp>
      <p:sp>
        <p:nvSpPr>
          <p:cNvPr id="8197" name="AutoShape 6">
            <a:hlinkClick r:id="" action="ppaction://hlinkshowjump?jump=previousslide" highlightClick="1"/>
          </p:cNvPr>
          <p:cNvSpPr>
            <a:spLocks noChangeArrowheads="1"/>
          </p:cNvSpPr>
          <p:nvPr/>
        </p:nvSpPr>
        <p:spPr bwMode="auto">
          <a:xfrm>
            <a:off x="6934200" y="6477000"/>
            <a:ext cx="609600" cy="304800"/>
          </a:xfrm>
          <a:prstGeom prst="actionButtonBackPrevious">
            <a:avLst/>
          </a:prstGeom>
          <a:solidFill>
            <a:srgbClr val="00FF00"/>
          </a:solidFill>
          <a:ln w="9525">
            <a:noFill/>
            <a:miter lim="800000"/>
            <a:headEnd/>
            <a:tailEnd/>
          </a:ln>
        </p:spPr>
        <p:txBody>
          <a:bodyPr wrap="none" anchor="ctr"/>
          <a:lstStyle/>
          <a:p>
            <a:endParaRPr lang="id-ID"/>
          </a:p>
        </p:txBody>
      </p:sp>
      <p:sp>
        <p:nvSpPr>
          <p:cNvPr id="8198" name="AutoShape 7">
            <a:hlinkClick r:id="" action="ppaction://noaction" highlightClick="1"/>
          </p:cNvPr>
          <p:cNvSpPr>
            <a:spLocks noChangeArrowheads="1"/>
          </p:cNvSpPr>
          <p:nvPr/>
        </p:nvSpPr>
        <p:spPr bwMode="auto">
          <a:xfrm>
            <a:off x="8305800" y="6477000"/>
            <a:ext cx="762000" cy="304800"/>
          </a:xfrm>
          <a:prstGeom prst="actionButtonBlank">
            <a:avLst/>
          </a:prstGeom>
          <a:solidFill>
            <a:srgbClr val="FFCC00"/>
          </a:solidFill>
          <a:ln w="28575">
            <a:noFill/>
            <a:miter lim="800000"/>
            <a:headEnd/>
            <a:tailEnd/>
          </a:ln>
        </p:spPr>
        <p:txBody>
          <a:bodyPr wrap="none" anchor="ctr"/>
          <a:lstStyle/>
          <a:p>
            <a:pPr algn="ctr"/>
            <a:r>
              <a:rPr lang="en-US">
                <a:hlinkClick r:id="rId4" action="ppaction://hlinksldjump"/>
              </a:rPr>
              <a:t>menu</a:t>
            </a:r>
            <a:endParaRPr lang="en-US"/>
          </a:p>
        </p:txBody>
      </p:sp>
    </p:spTree>
    <p:controls>
      <p:control spid="6146" r:id="rId2" imgW="8229616" imgH="5257811"/>
    </p:controls>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1905000" y="0"/>
            <a:ext cx="7162800" cy="304800"/>
          </a:xfrm>
        </p:spPr>
        <p:txBody>
          <a:bodyPr>
            <a:normAutofit fontScale="90000"/>
          </a:bodyPr>
          <a:lstStyle/>
          <a:p>
            <a:pPr eaLnBrk="1" hangingPunct="1"/>
            <a:r>
              <a:rPr lang="en-US" sz="2400" smtClean="0"/>
              <a:t>Contoh: hibridisasi dan bentuk molekul BF</a:t>
            </a:r>
            <a:r>
              <a:rPr lang="en-US" sz="2400" baseline="-25000" smtClean="0"/>
              <a:t>3</a:t>
            </a:r>
          </a:p>
        </p:txBody>
      </p:sp>
      <p:sp>
        <p:nvSpPr>
          <p:cNvPr id="90115" name="Rectangle 3"/>
          <p:cNvSpPr>
            <a:spLocks noGrp="1" noChangeArrowheads="1"/>
          </p:cNvSpPr>
          <p:nvPr>
            <p:ph idx="1"/>
          </p:nvPr>
        </p:nvSpPr>
        <p:spPr>
          <a:xfrm>
            <a:off x="228600" y="1295400"/>
            <a:ext cx="8915400" cy="5943600"/>
          </a:xfrm>
        </p:spPr>
        <p:txBody>
          <a:bodyPr/>
          <a:lstStyle/>
          <a:p>
            <a:pPr eaLnBrk="1" hangingPunct="1">
              <a:buFontTx/>
              <a:buNone/>
            </a:pPr>
            <a:endParaRPr lang="en-US" smtClean="0"/>
          </a:p>
          <a:p>
            <a:pPr eaLnBrk="1" hangingPunct="1">
              <a:buFontTx/>
              <a:buNone/>
            </a:pPr>
            <a:r>
              <a:rPr lang="en-US" smtClean="0">
                <a:solidFill>
                  <a:srgbClr val="CC3300"/>
                </a:solidFill>
              </a:rPr>
              <a:t>Atom boron (keadaan dasar)		 </a:t>
            </a:r>
          </a:p>
        </p:txBody>
      </p:sp>
      <p:sp>
        <p:nvSpPr>
          <p:cNvPr id="90116" name="Rectangle 4"/>
          <p:cNvSpPr>
            <a:spLocks noChangeArrowheads="1"/>
          </p:cNvSpPr>
          <p:nvPr/>
        </p:nvSpPr>
        <p:spPr bwMode="auto">
          <a:xfrm>
            <a:off x="4800600" y="1844675"/>
            <a:ext cx="457200" cy="457200"/>
          </a:xfrm>
          <a:prstGeom prst="rect">
            <a:avLst/>
          </a:prstGeom>
          <a:solidFill>
            <a:srgbClr val="FFFF66"/>
          </a:solidFill>
          <a:ln w="28575">
            <a:solidFill>
              <a:schemeClr val="tx1"/>
            </a:solidFill>
            <a:miter lim="800000"/>
            <a:headEnd/>
            <a:tailEnd/>
          </a:ln>
        </p:spPr>
        <p:txBody>
          <a:bodyPr wrap="none" anchor="ctr"/>
          <a:lstStyle/>
          <a:p>
            <a:endParaRPr lang="id-ID"/>
          </a:p>
        </p:txBody>
      </p:sp>
      <p:sp>
        <p:nvSpPr>
          <p:cNvPr id="90117" name="Line 5"/>
          <p:cNvSpPr>
            <a:spLocks noChangeShapeType="1"/>
          </p:cNvSpPr>
          <p:nvPr/>
        </p:nvSpPr>
        <p:spPr bwMode="auto">
          <a:xfrm flipV="1">
            <a:off x="4953000" y="1903413"/>
            <a:ext cx="0" cy="304800"/>
          </a:xfrm>
          <a:prstGeom prst="line">
            <a:avLst/>
          </a:prstGeom>
          <a:noFill/>
          <a:ln w="28575">
            <a:solidFill>
              <a:schemeClr val="tx1"/>
            </a:solidFill>
            <a:round/>
            <a:headEnd/>
            <a:tailEnd type="triangle" w="med" len="med"/>
          </a:ln>
        </p:spPr>
        <p:txBody>
          <a:bodyPr/>
          <a:lstStyle/>
          <a:p>
            <a:endParaRPr lang="id-ID"/>
          </a:p>
        </p:txBody>
      </p:sp>
      <p:sp>
        <p:nvSpPr>
          <p:cNvPr id="90118" name="Line 7"/>
          <p:cNvSpPr>
            <a:spLocks noChangeShapeType="1"/>
          </p:cNvSpPr>
          <p:nvPr/>
        </p:nvSpPr>
        <p:spPr bwMode="auto">
          <a:xfrm flipV="1">
            <a:off x="5060950" y="1925638"/>
            <a:ext cx="0" cy="304800"/>
          </a:xfrm>
          <a:prstGeom prst="line">
            <a:avLst/>
          </a:prstGeom>
          <a:noFill/>
          <a:ln w="28575">
            <a:solidFill>
              <a:schemeClr val="tx1"/>
            </a:solidFill>
            <a:round/>
            <a:headEnd type="triangle" w="med" len="med"/>
            <a:tailEnd/>
          </a:ln>
        </p:spPr>
        <p:txBody>
          <a:bodyPr/>
          <a:lstStyle/>
          <a:p>
            <a:endParaRPr lang="id-ID"/>
          </a:p>
        </p:txBody>
      </p:sp>
      <p:sp>
        <p:nvSpPr>
          <p:cNvPr id="90119" name="Rectangle 8"/>
          <p:cNvSpPr>
            <a:spLocks noChangeArrowheads="1"/>
          </p:cNvSpPr>
          <p:nvPr/>
        </p:nvSpPr>
        <p:spPr bwMode="auto">
          <a:xfrm>
            <a:off x="5486400" y="1220788"/>
            <a:ext cx="457200" cy="457200"/>
          </a:xfrm>
          <a:prstGeom prst="rect">
            <a:avLst/>
          </a:prstGeom>
          <a:solidFill>
            <a:srgbClr val="FFFF66"/>
          </a:solidFill>
          <a:ln w="28575">
            <a:solidFill>
              <a:schemeClr val="tx1"/>
            </a:solidFill>
            <a:miter lim="800000"/>
            <a:headEnd/>
            <a:tailEnd/>
          </a:ln>
        </p:spPr>
        <p:txBody>
          <a:bodyPr wrap="none" anchor="ctr"/>
          <a:lstStyle/>
          <a:p>
            <a:endParaRPr lang="id-ID"/>
          </a:p>
        </p:txBody>
      </p:sp>
      <p:sp>
        <p:nvSpPr>
          <p:cNvPr id="90120" name="Line 9"/>
          <p:cNvSpPr>
            <a:spLocks noChangeShapeType="1"/>
          </p:cNvSpPr>
          <p:nvPr/>
        </p:nvSpPr>
        <p:spPr bwMode="auto">
          <a:xfrm flipV="1">
            <a:off x="5638800" y="1282700"/>
            <a:ext cx="0" cy="304800"/>
          </a:xfrm>
          <a:prstGeom prst="line">
            <a:avLst/>
          </a:prstGeom>
          <a:noFill/>
          <a:ln w="28575">
            <a:solidFill>
              <a:schemeClr val="tx1"/>
            </a:solidFill>
            <a:round/>
            <a:headEnd/>
            <a:tailEnd type="triangle" w="med" len="med"/>
          </a:ln>
        </p:spPr>
        <p:txBody>
          <a:bodyPr/>
          <a:lstStyle/>
          <a:p>
            <a:endParaRPr lang="id-ID"/>
          </a:p>
        </p:txBody>
      </p:sp>
      <p:sp>
        <p:nvSpPr>
          <p:cNvPr id="90121" name="Line 10"/>
          <p:cNvSpPr>
            <a:spLocks noChangeShapeType="1"/>
          </p:cNvSpPr>
          <p:nvPr/>
        </p:nvSpPr>
        <p:spPr bwMode="auto">
          <a:xfrm flipV="1">
            <a:off x="5746750" y="1304925"/>
            <a:ext cx="0" cy="304800"/>
          </a:xfrm>
          <a:prstGeom prst="line">
            <a:avLst/>
          </a:prstGeom>
          <a:noFill/>
          <a:ln w="28575">
            <a:solidFill>
              <a:schemeClr val="tx1"/>
            </a:solidFill>
            <a:round/>
            <a:headEnd type="triangle" w="med" len="med"/>
            <a:tailEnd/>
          </a:ln>
        </p:spPr>
        <p:txBody>
          <a:bodyPr/>
          <a:lstStyle/>
          <a:p>
            <a:endParaRPr lang="id-ID"/>
          </a:p>
        </p:txBody>
      </p:sp>
      <p:sp>
        <p:nvSpPr>
          <p:cNvPr id="90122" name="Rectangle 11"/>
          <p:cNvSpPr>
            <a:spLocks noChangeArrowheads="1"/>
          </p:cNvSpPr>
          <p:nvPr/>
        </p:nvSpPr>
        <p:spPr bwMode="auto">
          <a:xfrm>
            <a:off x="6172200" y="625475"/>
            <a:ext cx="457200" cy="457200"/>
          </a:xfrm>
          <a:prstGeom prst="rect">
            <a:avLst/>
          </a:prstGeom>
          <a:solidFill>
            <a:srgbClr val="FFFF66"/>
          </a:solidFill>
          <a:ln w="28575">
            <a:solidFill>
              <a:schemeClr val="tx1"/>
            </a:solidFill>
            <a:miter lim="800000"/>
            <a:headEnd/>
            <a:tailEnd/>
          </a:ln>
        </p:spPr>
        <p:txBody>
          <a:bodyPr wrap="none" anchor="ctr"/>
          <a:lstStyle/>
          <a:p>
            <a:endParaRPr lang="id-ID"/>
          </a:p>
        </p:txBody>
      </p:sp>
      <p:sp>
        <p:nvSpPr>
          <p:cNvPr id="90123" name="Line 12"/>
          <p:cNvSpPr>
            <a:spLocks noChangeShapeType="1"/>
          </p:cNvSpPr>
          <p:nvPr/>
        </p:nvSpPr>
        <p:spPr bwMode="auto">
          <a:xfrm flipV="1">
            <a:off x="6324600" y="701675"/>
            <a:ext cx="0" cy="304800"/>
          </a:xfrm>
          <a:prstGeom prst="line">
            <a:avLst/>
          </a:prstGeom>
          <a:noFill/>
          <a:ln w="28575">
            <a:solidFill>
              <a:schemeClr val="tx1"/>
            </a:solidFill>
            <a:round/>
            <a:headEnd/>
            <a:tailEnd type="triangle" w="med" len="med"/>
          </a:ln>
        </p:spPr>
        <p:txBody>
          <a:bodyPr/>
          <a:lstStyle/>
          <a:p>
            <a:endParaRPr lang="id-ID"/>
          </a:p>
        </p:txBody>
      </p:sp>
      <p:sp>
        <p:nvSpPr>
          <p:cNvPr id="90124" name="Rectangle 14"/>
          <p:cNvSpPr>
            <a:spLocks noChangeArrowheads="1"/>
          </p:cNvSpPr>
          <p:nvPr/>
        </p:nvSpPr>
        <p:spPr bwMode="auto">
          <a:xfrm>
            <a:off x="6629400" y="625475"/>
            <a:ext cx="457200" cy="457200"/>
          </a:xfrm>
          <a:prstGeom prst="rect">
            <a:avLst/>
          </a:prstGeom>
          <a:solidFill>
            <a:srgbClr val="FFFF66"/>
          </a:solidFill>
          <a:ln w="28575">
            <a:solidFill>
              <a:schemeClr val="tx1"/>
            </a:solidFill>
            <a:miter lim="800000"/>
            <a:headEnd/>
            <a:tailEnd/>
          </a:ln>
        </p:spPr>
        <p:txBody>
          <a:bodyPr wrap="none" anchor="ctr"/>
          <a:lstStyle/>
          <a:p>
            <a:endParaRPr lang="id-ID"/>
          </a:p>
        </p:txBody>
      </p:sp>
      <p:sp>
        <p:nvSpPr>
          <p:cNvPr id="90125" name="Rectangle 17"/>
          <p:cNvSpPr>
            <a:spLocks noChangeArrowheads="1"/>
          </p:cNvSpPr>
          <p:nvPr/>
        </p:nvSpPr>
        <p:spPr bwMode="auto">
          <a:xfrm>
            <a:off x="7086600" y="625475"/>
            <a:ext cx="457200" cy="457200"/>
          </a:xfrm>
          <a:prstGeom prst="rect">
            <a:avLst/>
          </a:prstGeom>
          <a:solidFill>
            <a:srgbClr val="FFFF66"/>
          </a:solidFill>
          <a:ln w="28575">
            <a:solidFill>
              <a:schemeClr val="tx1"/>
            </a:solidFill>
            <a:miter lim="800000"/>
            <a:headEnd/>
            <a:tailEnd/>
          </a:ln>
        </p:spPr>
        <p:txBody>
          <a:bodyPr wrap="none" anchor="ctr"/>
          <a:lstStyle/>
          <a:p>
            <a:endParaRPr lang="id-ID"/>
          </a:p>
        </p:txBody>
      </p:sp>
      <p:sp>
        <p:nvSpPr>
          <p:cNvPr id="90126" name="Text Box 24"/>
          <p:cNvSpPr txBox="1">
            <a:spLocks noChangeArrowheads="1"/>
          </p:cNvSpPr>
          <p:nvPr/>
        </p:nvSpPr>
        <p:spPr bwMode="auto">
          <a:xfrm>
            <a:off x="4724400" y="1525588"/>
            <a:ext cx="457200" cy="304800"/>
          </a:xfrm>
          <a:prstGeom prst="rect">
            <a:avLst/>
          </a:prstGeom>
          <a:solidFill>
            <a:schemeClr val="accent2"/>
          </a:solidFill>
          <a:ln w="9525">
            <a:noFill/>
            <a:miter lim="800000"/>
            <a:headEnd/>
            <a:tailEnd/>
          </a:ln>
        </p:spPr>
        <p:txBody>
          <a:bodyPr>
            <a:spAutoFit/>
          </a:bodyPr>
          <a:lstStyle/>
          <a:p>
            <a:pPr>
              <a:spcBef>
                <a:spcPct val="50000"/>
              </a:spcBef>
            </a:pPr>
            <a:r>
              <a:rPr lang="en-US" sz="1400"/>
              <a:t>1s</a:t>
            </a:r>
          </a:p>
        </p:txBody>
      </p:sp>
      <p:sp>
        <p:nvSpPr>
          <p:cNvPr id="90127" name="Text Box 25"/>
          <p:cNvSpPr txBox="1">
            <a:spLocks noChangeArrowheads="1"/>
          </p:cNvSpPr>
          <p:nvPr/>
        </p:nvSpPr>
        <p:spPr bwMode="auto">
          <a:xfrm>
            <a:off x="5486400" y="854075"/>
            <a:ext cx="457200" cy="304800"/>
          </a:xfrm>
          <a:prstGeom prst="rect">
            <a:avLst/>
          </a:prstGeom>
          <a:solidFill>
            <a:schemeClr val="accent2"/>
          </a:solidFill>
          <a:ln w="9525">
            <a:noFill/>
            <a:miter lim="800000"/>
            <a:headEnd/>
            <a:tailEnd/>
          </a:ln>
        </p:spPr>
        <p:txBody>
          <a:bodyPr>
            <a:spAutoFit/>
          </a:bodyPr>
          <a:lstStyle/>
          <a:p>
            <a:pPr>
              <a:spcBef>
                <a:spcPct val="50000"/>
              </a:spcBef>
            </a:pPr>
            <a:r>
              <a:rPr lang="en-US" sz="1400"/>
              <a:t>2s</a:t>
            </a:r>
          </a:p>
        </p:txBody>
      </p:sp>
      <p:sp>
        <p:nvSpPr>
          <p:cNvPr id="90128" name="Text Box 26"/>
          <p:cNvSpPr txBox="1">
            <a:spLocks noChangeArrowheads="1"/>
          </p:cNvSpPr>
          <p:nvPr/>
        </p:nvSpPr>
        <p:spPr bwMode="auto">
          <a:xfrm>
            <a:off x="6553200" y="304800"/>
            <a:ext cx="457200" cy="304800"/>
          </a:xfrm>
          <a:prstGeom prst="rect">
            <a:avLst/>
          </a:prstGeom>
          <a:solidFill>
            <a:schemeClr val="accent2"/>
          </a:solidFill>
          <a:ln w="9525">
            <a:noFill/>
            <a:miter lim="800000"/>
            <a:headEnd/>
            <a:tailEnd/>
          </a:ln>
        </p:spPr>
        <p:txBody>
          <a:bodyPr>
            <a:spAutoFit/>
          </a:bodyPr>
          <a:lstStyle/>
          <a:p>
            <a:pPr>
              <a:spcBef>
                <a:spcPct val="50000"/>
              </a:spcBef>
            </a:pPr>
            <a:r>
              <a:rPr lang="en-US" sz="1400"/>
              <a:t>2p</a:t>
            </a:r>
          </a:p>
        </p:txBody>
      </p:sp>
      <p:sp>
        <p:nvSpPr>
          <p:cNvPr id="90129" name="Rectangle 27"/>
          <p:cNvSpPr>
            <a:spLocks noChangeArrowheads="1"/>
          </p:cNvSpPr>
          <p:nvPr/>
        </p:nvSpPr>
        <p:spPr bwMode="auto">
          <a:xfrm>
            <a:off x="4953000" y="3595688"/>
            <a:ext cx="457200" cy="457200"/>
          </a:xfrm>
          <a:prstGeom prst="rect">
            <a:avLst/>
          </a:prstGeom>
          <a:solidFill>
            <a:srgbClr val="FFFF66"/>
          </a:solidFill>
          <a:ln w="28575">
            <a:solidFill>
              <a:schemeClr val="tx1"/>
            </a:solidFill>
            <a:miter lim="800000"/>
            <a:headEnd/>
            <a:tailEnd/>
          </a:ln>
        </p:spPr>
        <p:txBody>
          <a:bodyPr wrap="none" anchor="ctr"/>
          <a:lstStyle/>
          <a:p>
            <a:endParaRPr lang="id-ID"/>
          </a:p>
        </p:txBody>
      </p:sp>
      <p:sp>
        <p:nvSpPr>
          <p:cNvPr id="90130" name="Line 28"/>
          <p:cNvSpPr>
            <a:spLocks noChangeShapeType="1"/>
          </p:cNvSpPr>
          <p:nvPr/>
        </p:nvSpPr>
        <p:spPr bwMode="auto">
          <a:xfrm flipV="1">
            <a:off x="5105400" y="3654425"/>
            <a:ext cx="0" cy="304800"/>
          </a:xfrm>
          <a:prstGeom prst="line">
            <a:avLst/>
          </a:prstGeom>
          <a:noFill/>
          <a:ln w="28575">
            <a:solidFill>
              <a:schemeClr val="tx1"/>
            </a:solidFill>
            <a:round/>
            <a:headEnd/>
            <a:tailEnd type="triangle" w="med" len="med"/>
          </a:ln>
        </p:spPr>
        <p:txBody>
          <a:bodyPr/>
          <a:lstStyle/>
          <a:p>
            <a:endParaRPr lang="id-ID"/>
          </a:p>
        </p:txBody>
      </p:sp>
      <p:sp>
        <p:nvSpPr>
          <p:cNvPr id="90131" name="Line 29"/>
          <p:cNvSpPr>
            <a:spLocks noChangeShapeType="1"/>
          </p:cNvSpPr>
          <p:nvPr/>
        </p:nvSpPr>
        <p:spPr bwMode="auto">
          <a:xfrm flipV="1">
            <a:off x="5213350" y="3676650"/>
            <a:ext cx="0" cy="304800"/>
          </a:xfrm>
          <a:prstGeom prst="line">
            <a:avLst/>
          </a:prstGeom>
          <a:noFill/>
          <a:ln w="28575">
            <a:solidFill>
              <a:schemeClr val="tx1"/>
            </a:solidFill>
            <a:round/>
            <a:headEnd type="triangle" w="med" len="med"/>
            <a:tailEnd/>
          </a:ln>
        </p:spPr>
        <p:txBody>
          <a:bodyPr/>
          <a:lstStyle/>
          <a:p>
            <a:endParaRPr lang="id-ID"/>
          </a:p>
        </p:txBody>
      </p:sp>
      <p:sp>
        <p:nvSpPr>
          <p:cNvPr id="90132" name="Rectangle 30"/>
          <p:cNvSpPr>
            <a:spLocks noChangeArrowheads="1"/>
          </p:cNvSpPr>
          <p:nvPr/>
        </p:nvSpPr>
        <p:spPr bwMode="auto">
          <a:xfrm>
            <a:off x="5638800" y="3109913"/>
            <a:ext cx="457200" cy="457200"/>
          </a:xfrm>
          <a:prstGeom prst="rect">
            <a:avLst/>
          </a:prstGeom>
          <a:solidFill>
            <a:srgbClr val="FFFF66"/>
          </a:solidFill>
          <a:ln w="28575">
            <a:solidFill>
              <a:schemeClr val="tx1"/>
            </a:solidFill>
            <a:miter lim="800000"/>
            <a:headEnd/>
            <a:tailEnd/>
          </a:ln>
        </p:spPr>
        <p:txBody>
          <a:bodyPr wrap="none" anchor="ctr"/>
          <a:lstStyle/>
          <a:p>
            <a:endParaRPr lang="id-ID"/>
          </a:p>
        </p:txBody>
      </p:sp>
      <p:sp>
        <p:nvSpPr>
          <p:cNvPr id="90133" name="Line 31"/>
          <p:cNvSpPr>
            <a:spLocks noChangeShapeType="1"/>
          </p:cNvSpPr>
          <p:nvPr/>
        </p:nvSpPr>
        <p:spPr bwMode="auto">
          <a:xfrm flipV="1">
            <a:off x="5791200" y="3171825"/>
            <a:ext cx="0" cy="304800"/>
          </a:xfrm>
          <a:prstGeom prst="line">
            <a:avLst/>
          </a:prstGeom>
          <a:noFill/>
          <a:ln w="28575">
            <a:solidFill>
              <a:schemeClr val="tx1"/>
            </a:solidFill>
            <a:round/>
            <a:headEnd/>
            <a:tailEnd type="triangle" w="med" len="med"/>
          </a:ln>
        </p:spPr>
        <p:txBody>
          <a:bodyPr/>
          <a:lstStyle/>
          <a:p>
            <a:endParaRPr lang="id-ID"/>
          </a:p>
        </p:txBody>
      </p:sp>
      <p:sp>
        <p:nvSpPr>
          <p:cNvPr id="90134" name="Line 32"/>
          <p:cNvSpPr>
            <a:spLocks noChangeShapeType="1"/>
          </p:cNvSpPr>
          <p:nvPr/>
        </p:nvSpPr>
        <p:spPr bwMode="auto">
          <a:xfrm flipV="1">
            <a:off x="7010400" y="2682875"/>
            <a:ext cx="0" cy="304800"/>
          </a:xfrm>
          <a:prstGeom prst="line">
            <a:avLst/>
          </a:prstGeom>
          <a:noFill/>
          <a:ln w="28575">
            <a:solidFill>
              <a:schemeClr val="tx1"/>
            </a:solidFill>
            <a:round/>
            <a:headEnd/>
            <a:tailEnd type="triangle" w="med" len="med"/>
          </a:ln>
        </p:spPr>
        <p:txBody>
          <a:bodyPr/>
          <a:lstStyle/>
          <a:p>
            <a:endParaRPr lang="id-ID"/>
          </a:p>
        </p:txBody>
      </p:sp>
      <p:sp>
        <p:nvSpPr>
          <p:cNvPr id="90135" name="Rectangle 33"/>
          <p:cNvSpPr>
            <a:spLocks noChangeArrowheads="1"/>
          </p:cNvSpPr>
          <p:nvPr/>
        </p:nvSpPr>
        <p:spPr bwMode="auto">
          <a:xfrm>
            <a:off x="6324600" y="2606675"/>
            <a:ext cx="457200" cy="457200"/>
          </a:xfrm>
          <a:prstGeom prst="rect">
            <a:avLst/>
          </a:prstGeom>
          <a:solidFill>
            <a:srgbClr val="FFFF66"/>
          </a:solidFill>
          <a:ln w="28575">
            <a:solidFill>
              <a:schemeClr val="tx1"/>
            </a:solidFill>
            <a:miter lim="800000"/>
            <a:headEnd/>
            <a:tailEnd/>
          </a:ln>
        </p:spPr>
        <p:txBody>
          <a:bodyPr wrap="none" anchor="ctr"/>
          <a:lstStyle/>
          <a:p>
            <a:endParaRPr lang="id-ID"/>
          </a:p>
        </p:txBody>
      </p:sp>
      <p:sp>
        <p:nvSpPr>
          <p:cNvPr id="90136" name="Line 34"/>
          <p:cNvSpPr>
            <a:spLocks noChangeShapeType="1"/>
          </p:cNvSpPr>
          <p:nvPr/>
        </p:nvSpPr>
        <p:spPr bwMode="auto">
          <a:xfrm flipV="1">
            <a:off x="6477000" y="2682875"/>
            <a:ext cx="0" cy="304800"/>
          </a:xfrm>
          <a:prstGeom prst="line">
            <a:avLst/>
          </a:prstGeom>
          <a:noFill/>
          <a:ln w="28575">
            <a:solidFill>
              <a:schemeClr val="tx1"/>
            </a:solidFill>
            <a:round/>
            <a:headEnd/>
            <a:tailEnd type="triangle" w="med" len="med"/>
          </a:ln>
        </p:spPr>
        <p:txBody>
          <a:bodyPr/>
          <a:lstStyle/>
          <a:p>
            <a:endParaRPr lang="id-ID"/>
          </a:p>
        </p:txBody>
      </p:sp>
      <p:sp>
        <p:nvSpPr>
          <p:cNvPr id="90137" name="Rectangle 35"/>
          <p:cNvSpPr>
            <a:spLocks noChangeArrowheads="1"/>
          </p:cNvSpPr>
          <p:nvPr/>
        </p:nvSpPr>
        <p:spPr bwMode="auto">
          <a:xfrm>
            <a:off x="6781800" y="2606675"/>
            <a:ext cx="457200" cy="457200"/>
          </a:xfrm>
          <a:prstGeom prst="rect">
            <a:avLst/>
          </a:prstGeom>
          <a:solidFill>
            <a:srgbClr val="FFFF66"/>
          </a:solidFill>
          <a:ln w="28575">
            <a:solidFill>
              <a:schemeClr val="tx1"/>
            </a:solidFill>
            <a:miter lim="800000"/>
            <a:headEnd/>
            <a:tailEnd/>
          </a:ln>
        </p:spPr>
        <p:txBody>
          <a:bodyPr wrap="none" anchor="ctr"/>
          <a:lstStyle/>
          <a:p>
            <a:endParaRPr lang="id-ID"/>
          </a:p>
        </p:txBody>
      </p:sp>
      <p:sp>
        <p:nvSpPr>
          <p:cNvPr id="90138" name="Rectangle 36"/>
          <p:cNvSpPr>
            <a:spLocks noChangeArrowheads="1"/>
          </p:cNvSpPr>
          <p:nvPr/>
        </p:nvSpPr>
        <p:spPr bwMode="auto">
          <a:xfrm>
            <a:off x="7239000" y="2606675"/>
            <a:ext cx="457200" cy="457200"/>
          </a:xfrm>
          <a:prstGeom prst="rect">
            <a:avLst/>
          </a:prstGeom>
          <a:solidFill>
            <a:srgbClr val="FFFF66"/>
          </a:solidFill>
          <a:ln w="28575">
            <a:solidFill>
              <a:schemeClr val="tx1"/>
            </a:solidFill>
            <a:miter lim="800000"/>
            <a:headEnd/>
            <a:tailEnd/>
          </a:ln>
        </p:spPr>
        <p:txBody>
          <a:bodyPr wrap="none" anchor="ctr"/>
          <a:lstStyle/>
          <a:p>
            <a:endParaRPr lang="id-ID"/>
          </a:p>
        </p:txBody>
      </p:sp>
      <p:sp>
        <p:nvSpPr>
          <p:cNvPr id="90139" name="Text Box 37"/>
          <p:cNvSpPr txBox="1">
            <a:spLocks noChangeArrowheads="1"/>
          </p:cNvSpPr>
          <p:nvPr/>
        </p:nvSpPr>
        <p:spPr bwMode="auto">
          <a:xfrm>
            <a:off x="4876800" y="3276600"/>
            <a:ext cx="457200" cy="304800"/>
          </a:xfrm>
          <a:prstGeom prst="rect">
            <a:avLst/>
          </a:prstGeom>
          <a:solidFill>
            <a:schemeClr val="accent2"/>
          </a:solidFill>
          <a:ln w="9525">
            <a:noFill/>
            <a:miter lim="800000"/>
            <a:headEnd/>
            <a:tailEnd/>
          </a:ln>
        </p:spPr>
        <p:txBody>
          <a:bodyPr>
            <a:spAutoFit/>
          </a:bodyPr>
          <a:lstStyle/>
          <a:p>
            <a:pPr>
              <a:spcBef>
                <a:spcPct val="50000"/>
              </a:spcBef>
            </a:pPr>
            <a:r>
              <a:rPr lang="en-US" sz="1400"/>
              <a:t>1s</a:t>
            </a:r>
          </a:p>
        </p:txBody>
      </p:sp>
      <p:sp>
        <p:nvSpPr>
          <p:cNvPr id="90140" name="Text Box 38"/>
          <p:cNvSpPr txBox="1">
            <a:spLocks noChangeArrowheads="1"/>
          </p:cNvSpPr>
          <p:nvPr/>
        </p:nvSpPr>
        <p:spPr bwMode="auto">
          <a:xfrm>
            <a:off x="5638800" y="2743200"/>
            <a:ext cx="457200" cy="304800"/>
          </a:xfrm>
          <a:prstGeom prst="rect">
            <a:avLst/>
          </a:prstGeom>
          <a:solidFill>
            <a:schemeClr val="accent2"/>
          </a:solidFill>
          <a:ln w="9525">
            <a:noFill/>
            <a:miter lim="800000"/>
            <a:headEnd/>
            <a:tailEnd/>
          </a:ln>
        </p:spPr>
        <p:txBody>
          <a:bodyPr>
            <a:spAutoFit/>
          </a:bodyPr>
          <a:lstStyle/>
          <a:p>
            <a:pPr>
              <a:spcBef>
                <a:spcPct val="50000"/>
              </a:spcBef>
            </a:pPr>
            <a:r>
              <a:rPr lang="en-US" sz="1400"/>
              <a:t>2s</a:t>
            </a:r>
          </a:p>
        </p:txBody>
      </p:sp>
      <p:sp>
        <p:nvSpPr>
          <p:cNvPr id="90141" name="Text Box 39"/>
          <p:cNvSpPr txBox="1">
            <a:spLocks noChangeArrowheads="1"/>
          </p:cNvSpPr>
          <p:nvPr/>
        </p:nvSpPr>
        <p:spPr bwMode="auto">
          <a:xfrm>
            <a:off x="6705600" y="2286000"/>
            <a:ext cx="457200" cy="304800"/>
          </a:xfrm>
          <a:prstGeom prst="rect">
            <a:avLst/>
          </a:prstGeom>
          <a:solidFill>
            <a:schemeClr val="accent2"/>
          </a:solidFill>
          <a:ln w="9525">
            <a:noFill/>
            <a:miter lim="800000"/>
            <a:headEnd/>
            <a:tailEnd/>
          </a:ln>
        </p:spPr>
        <p:txBody>
          <a:bodyPr>
            <a:spAutoFit/>
          </a:bodyPr>
          <a:lstStyle/>
          <a:p>
            <a:pPr>
              <a:spcBef>
                <a:spcPct val="50000"/>
              </a:spcBef>
            </a:pPr>
            <a:r>
              <a:rPr lang="en-US" sz="1400"/>
              <a:t>2p</a:t>
            </a:r>
          </a:p>
        </p:txBody>
      </p:sp>
      <p:sp>
        <p:nvSpPr>
          <p:cNvPr id="90142" name="Rectangle 40"/>
          <p:cNvSpPr>
            <a:spLocks noChangeArrowheads="1"/>
          </p:cNvSpPr>
          <p:nvPr/>
        </p:nvSpPr>
        <p:spPr bwMode="auto">
          <a:xfrm>
            <a:off x="228600" y="3081338"/>
            <a:ext cx="4756150" cy="457200"/>
          </a:xfrm>
          <a:prstGeom prst="rect">
            <a:avLst/>
          </a:prstGeom>
          <a:noFill/>
          <a:ln w="9525">
            <a:noFill/>
            <a:miter lim="800000"/>
            <a:headEnd/>
            <a:tailEnd/>
          </a:ln>
        </p:spPr>
        <p:txBody>
          <a:bodyPr wrap="none">
            <a:spAutoFit/>
          </a:bodyPr>
          <a:lstStyle/>
          <a:p>
            <a:r>
              <a:rPr lang="en-US" sz="2000" b="1">
                <a:solidFill>
                  <a:srgbClr val="CC3300"/>
                </a:solidFill>
              </a:rPr>
              <a:t>Atom boron (keadaan tereksitasi)</a:t>
            </a:r>
            <a:r>
              <a:rPr lang="en-US" sz="2400" b="1">
                <a:solidFill>
                  <a:srgbClr val="CC3300"/>
                </a:solidFill>
              </a:rPr>
              <a:t>	</a:t>
            </a:r>
          </a:p>
        </p:txBody>
      </p:sp>
      <p:sp>
        <p:nvSpPr>
          <p:cNvPr id="90143" name="Rectangle 41"/>
          <p:cNvSpPr>
            <a:spLocks noChangeArrowheads="1"/>
          </p:cNvSpPr>
          <p:nvPr/>
        </p:nvSpPr>
        <p:spPr bwMode="auto">
          <a:xfrm>
            <a:off x="5105400" y="4953000"/>
            <a:ext cx="457200" cy="457200"/>
          </a:xfrm>
          <a:prstGeom prst="rect">
            <a:avLst/>
          </a:prstGeom>
          <a:solidFill>
            <a:srgbClr val="FFFF66"/>
          </a:solidFill>
          <a:ln w="28575">
            <a:solidFill>
              <a:schemeClr val="tx1"/>
            </a:solidFill>
            <a:miter lim="800000"/>
            <a:headEnd/>
            <a:tailEnd/>
          </a:ln>
        </p:spPr>
        <p:txBody>
          <a:bodyPr wrap="none" anchor="ctr"/>
          <a:lstStyle/>
          <a:p>
            <a:endParaRPr lang="id-ID"/>
          </a:p>
        </p:txBody>
      </p:sp>
      <p:sp>
        <p:nvSpPr>
          <p:cNvPr id="90144" name="Line 42"/>
          <p:cNvSpPr>
            <a:spLocks noChangeShapeType="1"/>
          </p:cNvSpPr>
          <p:nvPr/>
        </p:nvSpPr>
        <p:spPr bwMode="auto">
          <a:xfrm flipV="1">
            <a:off x="5257800" y="5029200"/>
            <a:ext cx="0" cy="304800"/>
          </a:xfrm>
          <a:prstGeom prst="line">
            <a:avLst/>
          </a:prstGeom>
          <a:noFill/>
          <a:ln w="28575">
            <a:solidFill>
              <a:schemeClr val="tx1"/>
            </a:solidFill>
            <a:round/>
            <a:headEnd/>
            <a:tailEnd type="triangle" w="med" len="med"/>
          </a:ln>
        </p:spPr>
        <p:txBody>
          <a:bodyPr/>
          <a:lstStyle/>
          <a:p>
            <a:endParaRPr lang="id-ID"/>
          </a:p>
        </p:txBody>
      </p:sp>
      <p:sp>
        <p:nvSpPr>
          <p:cNvPr id="90145" name="Line 43"/>
          <p:cNvSpPr>
            <a:spLocks noChangeShapeType="1"/>
          </p:cNvSpPr>
          <p:nvPr/>
        </p:nvSpPr>
        <p:spPr bwMode="auto">
          <a:xfrm flipV="1">
            <a:off x="5365750" y="5051425"/>
            <a:ext cx="0" cy="304800"/>
          </a:xfrm>
          <a:prstGeom prst="line">
            <a:avLst/>
          </a:prstGeom>
          <a:noFill/>
          <a:ln w="28575">
            <a:solidFill>
              <a:schemeClr val="tx1"/>
            </a:solidFill>
            <a:round/>
            <a:headEnd type="triangle" w="med" len="med"/>
            <a:tailEnd/>
          </a:ln>
        </p:spPr>
        <p:txBody>
          <a:bodyPr/>
          <a:lstStyle/>
          <a:p>
            <a:endParaRPr lang="id-ID"/>
          </a:p>
        </p:txBody>
      </p:sp>
      <p:sp>
        <p:nvSpPr>
          <p:cNvPr id="90146" name="Rectangle 44"/>
          <p:cNvSpPr>
            <a:spLocks noChangeArrowheads="1"/>
          </p:cNvSpPr>
          <p:nvPr/>
        </p:nvSpPr>
        <p:spPr bwMode="auto">
          <a:xfrm>
            <a:off x="6019800" y="4419600"/>
            <a:ext cx="457200" cy="457200"/>
          </a:xfrm>
          <a:prstGeom prst="rect">
            <a:avLst/>
          </a:prstGeom>
          <a:solidFill>
            <a:srgbClr val="FFFF66"/>
          </a:solidFill>
          <a:ln w="28575">
            <a:solidFill>
              <a:schemeClr val="tx1"/>
            </a:solidFill>
            <a:miter lim="800000"/>
            <a:headEnd/>
            <a:tailEnd/>
          </a:ln>
        </p:spPr>
        <p:txBody>
          <a:bodyPr wrap="none" anchor="ctr"/>
          <a:lstStyle/>
          <a:p>
            <a:endParaRPr lang="id-ID"/>
          </a:p>
        </p:txBody>
      </p:sp>
      <p:sp>
        <p:nvSpPr>
          <p:cNvPr id="90147" name="Line 45"/>
          <p:cNvSpPr>
            <a:spLocks noChangeShapeType="1"/>
          </p:cNvSpPr>
          <p:nvPr/>
        </p:nvSpPr>
        <p:spPr bwMode="auto">
          <a:xfrm flipV="1">
            <a:off x="6248400" y="4481513"/>
            <a:ext cx="0" cy="304800"/>
          </a:xfrm>
          <a:prstGeom prst="line">
            <a:avLst/>
          </a:prstGeom>
          <a:noFill/>
          <a:ln w="28575">
            <a:solidFill>
              <a:schemeClr val="tx1"/>
            </a:solidFill>
            <a:round/>
            <a:headEnd/>
            <a:tailEnd type="triangle" w="med" len="med"/>
          </a:ln>
        </p:spPr>
        <p:txBody>
          <a:bodyPr/>
          <a:lstStyle/>
          <a:p>
            <a:endParaRPr lang="id-ID"/>
          </a:p>
        </p:txBody>
      </p:sp>
      <p:sp>
        <p:nvSpPr>
          <p:cNvPr id="90148" name="Line 46"/>
          <p:cNvSpPr>
            <a:spLocks noChangeShapeType="1"/>
          </p:cNvSpPr>
          <p:nvPr/>
        </p:nvSpPr>
        <p:spPr bwMode="auto">
          <a:xfrm flipV="1">
            <a:off x="7162800" y="4495800"/>
            <a:ext cx="0" cy="304800"/>
          </a:xfrm>
          <a:prstGeom prst="line">
            <a:avLst/>
          </a:prstGeom>
          <a:noFill/>
          <a:ln w="28575">
            <a:solidFill>
              <a:schemeClr val="tx1"/>
            </a:solidFill>
            <a:round/>
            <a:headEnd/>
            <a:tailEnd type="triangle" w="med" len="med"/>
          </a:ln>
        </p:spPr>
        <p:txBody>
          <a:bodyPr/>
          <a:lstStyle/>
          <a:p>
            <a:endParaRPr lang="id-ID"/>
          </a:p>
        </p:txBody>
      </p:sp>
      <p:sp>
        <p:nvSpPr>
          <p:cNvPr id="90149" name="Rectangle 47"/>
          <p:cNvSpPr>
            <a:spLocks noChangeArrowheads="1"/>
          </p:cNvSpPr>
          <p:nvPr/>
        </p:nvSpPr>
        <p:spPr bwMode="auto">
          <a:xfrm>
            <a:off x="6477000" y="4419600"/>
            <a:ext cx="457200" cy="457200"/>
          </a:xfrm>
          <a:prstGeom prst="rect">
            <a:avLst/>
          </a:prstGeom>
          <a:solidFill>
            <a:srgbClr val="FFFF66"/>
          </a:solidFill>
          <a:ln w="28575">
            <a:solidFill>
              <a:schemeClr val="tx1"/>
            </a:solidFill>
            <a:miter lim="800000"/>
            <a:headEnd/>
            <a:tailEnd/>
          </a:ln>
        </p:spPr>
        <p:txBody>
          <a:bodyPr wrap="none" anchor="ctr"/>
          <a:lstStyle/>
          <a:p>
            <a:endParaRPr lang="id-ID"/>
          </a:p>
        </p:txBody>
      </p:sp>
      <p:sp>
        <p:nvSpPr>
          <p:cNvPr id="90150" name="Line 48"/>
          <p:cNvSpPr>
            <a:spLocks noChangeShapeType="1"/>
          </p:cNvSpPr>
          <p:nvPr/>
        </p:nvSpPr>
        <p:spPr bwMode="auto">
          <a:xfrm flipV="1">
            <a:off x="6629400" y="4495800"/>
            <a:ext cx="0" cy="304800"/>
          </a:xfrm>
          <a:prstGeom prst="line">
            <a:avLst/>
          </a:prstGeom>
          <a:noFill/>
          <a:ln w="28575">
            <a:solidFill>
              <a:schemeClr val="tx1"/>
            </a:solidFill>
            <a:round/>
            <a:headEnd/>
            <a:tailEnd type="triangle" w="med" len="med"/>
          </a:ln>
        </p:spPr>
        <p:txBody>
          <a:bodyPr/>
          <a:lstStyle/>
          <a:p>
            <a:endParaRPr lang="id-ID"/>
          </a:p>
        </p:txBody>
      </p:sp>
      <p:sp>
        <p:nvSpPr>
          <p:cNvPr id="90151" name="Rectangle 49"/>
          <p:cNvSpPr>
            <a:spLocks noChangeArrowheads="1"/>
          </p:cNvSpPr>
          <p:nvPr/>
        </p:nvSpPr>
        <p:spPr bwMode="auto">
          <a:xfrm>
            <a:off x="6934200" y="4419600"/>
            <a:ext cx="457200" cy="457200"/>
          </a:xfrm>
          <a:prstGeom prst="rect">
            <a:avLst/>
          </a:prstGeom>
          <a:solidFill>
            <a:srgbClr val="FFFF66"/>
          </a:solidFill>
          <a:ln w="28575">
            <a:solidFill>
              <a:schemeClr val="tx1"/>
            </a:solidFill>
            <a:miter lim="800000"/>
            <a:headEnd/>
            <a:tailEnd/>
          </a:ln>
        </p:spPr>
        <p:txBody>
          <a:bodyPr wrap="none" anchor="ctr"/>
          <a:lstStyle/>
          <a:p>
            <a:endParaRPr lang="id-ID"/>
          </a:p>
        </p:txBody>
      </p:sp>
      <p:sp>
        <p:nvSpPr>
          <p:cNvPr id="90152" name="Rectangle 50"/>
          <p:cNvSpPr>
            <a:spLocks noChangeArrowheads="1"/>
          </p:cNvSpPr>
          <p:nvPr/>
        </p:nvSpPr>
        <p:spPr bwMode="auto">
          <a:xfrm>
            <a:off x="7391400" y="4419600"/>
            <a:ext cx="457200" cy="457200"/>
          </a:xfrm>
          <a:prstGeom prst="rect">
            <a:avLst/>
          </a:prstGeom>
          <a:solidFill>
            <a:srgbClr val="FFFF66"/>
          </a:solidFill>
          <a:ln w="28575">
            <a:solidFill>
              <a:schemeClr val="tx1"/>
            </a:solidFill>
            <a:miter lim="800000"/>
            <a:headEnd/>
            <a:tailEnd/>
          </a:ln>
        </p:spPr>
        <p:txBody>
          <a:bodyPr wrap="none" anchor="ctr"/>
          <a:lstStyle/>
          <a:p>
            <a:endParaRPr lang="id-ID"/>
          </a:p>
        </p:txBody>
      </p:sp>
      <p:sp>
        <p:nvSpPr>
          <p:cNvPr id="90153" name="Text Box 51"/>
          <p:cNvSpPr txBox="1">
            <a:spLocks noChangeArrowheads="1"/>
          </p:cNvSpPr>
          <p:nvPr/>
        </p:nvSpPr>
        <p:spPr bwMode="auto">
          <a:xfrm>
            <a:off x="5105400" y="4648200"/>
            <a:ext cx="457200" cy="304800"/>
          </a:xfrm>
          <a:prstGeom prst="rect">
            <a:avLst/>
          </a:prstGeom>
          <a:solidFill>
            <a:schemeClr val="accent2"/>
          </a:solidFill>
          <a:ln w="9525">
            <a:noFill/>
            <a:miter lim="800000"/>
            <a:headEnd/>
            <a:tailEnd/>
          </a:ln>
        </p:spPr>
        <p:txBody>
          <a:bodyPr>
            <a:spAutoFit/>
          </a:bodyPr>
          <a:lstStyle/>
          <a:p>
            <a:pPr>
              <a:spcBef>
                <a:spcPct val="50000"/>
              </a:spcBef>
            </a:pPr>
            <a:r>
              <a:rPr lang="en-US" sz="1400"/>
              <a:t>1s</a:t>
            </a:r>
          </a:p>
        </p:txBody>
      </p:sp>
      <p:sp>
        <p:nvSpPr>
          <p:cNvPr id="90154" name="Text Box 65"/>
          <p:cNvSpPr txBox="1">
            <a:spLocks noChangeArrowheads="1"/>
          </p:cNvSpPr>
          <p:nvPr/>
        </p:nvSpPr>
        <p:spPr bwMode="auto">
          <a:xfrm>
            <a:off x="6477000" y="4114800"/>
            <a:ext cx="838200" cy="304800"/>
          </a:xfrm>
          <a:prstGeom prst="rect">
            <a:avLst/>
          </a:prstGeom>
          <a:solidFill>
            <a:schemeClr val="accent2"/>
          </a:solidFill>
          <a:ln w="9525">
            <a:noFill/>
            <a:miter lim="800000"/>
            <a:headEnd/>
            <a:tailEnd/>
          </a:ln>
        </p:spPr>
        <p:txBody>
          <a:bodyPr>
            <a:spAutoFit/>
          </a:bodyPr>
          <a:lstStyle/>
          <a:p>
            <a:pPr>
              <a:spcBef>
                <a:spcPct val="50000"/>
              </a:spcBef>
            </a:pPr>
            <a:r>
              <a:rPr lang="en-US" sz="1400"/>
              <a:t>sp</a:t>
            </a:r>
            <a:r>
              <a:rPr lang="en-US" sz="1400" baseline="30000"/>
              <a:t>2</a:t>
            </a:r>
          </a:p>
        </p:txBody>
      </p:sp>
      <p:sp>
        <p:nvSpPr>
          <p:cNvPr id="90155" name="Rectangle 66"/>
          <p:cNvSpPr>
            <a:spLocks noChangeArrowheads="1"/>
          </p:cNvSpPr>
          <p:nvPr/>
        </p:nvSpPr>
        <p:spPr bwMode="auto">
          <a:xfrm>
            <a:off x="152400" y="4665663"/>
            <a:ext cx="4756150" cy="457200"/>
          </a:xfrm>
          <a:prstGeom prst="rect">
            <a:avLst/>
          </a:prstGeom>
          <a:noFill/>
          <a:ln w="9525">
            <a:noFill/>
            <a:miter lim="800000"/>
            <a:headEnd/>
            <a:tailEnd/>
          </a:ln>
        </p:spPr>
        <p:txBody>
          <a:bodyPr wrap="none">
            <a:spAutoFit/>
          </a:bodyPr>
          <a:lstStyle/>
          <a:p>
            <a:r>
              <a:rPr lang="en-US" sz="2400" b="1">
                <a:solidFill>
                  <a:srgbClr val="CC3300"/>
                </a:solidFill>
              </a:rPr>
              <a:t>Atom boron (hibridisasi sp</a:t>
            </a:r>
            <a:r>
              <a:rPr lang="en-US" sz="2400" b="1" baseline="30000">
                <a:solidFill>
                  <a:srgbClr val="CC3300"/>
                </a:solidFill>
              </a:rPr>
              <a:t>2</a:t>
            </a:r>
            <a:r>
              <a:rPr lang="en-US" sz="2400" b="1">
                <a:solidFill>
                  <a:srgbClr val="CC3300"/>
                </a:solidFill>
              </a:rPr>
              <a:t>)	</a:t>
            </a:r>
          </a:p>
        </p:txBody>
      </p:sp>
      <p:sp>
        <p:nvSpPr>
          <p:cNvPr id="90156" name="Rectangle 67"/>
          <p:cNvSpPr>
            <a:spLocks noChangeArrowheads="1"/>
          </p:cNvSpPr>
          <p:nvPr/>
        </p:nvSpPr>
        <p:spPr bwMode="auto">
          <a:xfrm>
            <a:off x="5257800" y="6324600"/>
            <a:ext cx="457200" cy="457200"/>
          </a:xfrm>
          <a:prstGeom prst="rect">
            <a:avLst/>
          </a:prstGeom>
          <a:solidFill>
            <a:srgbClr val="FFFF66"/>
          </a:solidFill>
          <a:ln w="28575">
            <a:solidFill>
              <a:schemeClr val="tx1"/>
            </a:solidFill>
            <a:miter lim="800000"/>
            <a:headEnd/>
            <a:tailEnd/>
          </a:ln>
        </p:spPr>
        <p:txBody>
          <a:bodyPr wrap="none" anchor="ctr"/>
          <a:lstStyle/>
          <a:p>
            <a:endParaRPr lang="id-ID"/>
          </a:p>
        </p:txBody>
      </p:sp>
      <p:sp>
        <p:nvSpPr>
          <p:cNvPr id="90157" name="Line 68"/>
          <p:cNvSpPr>
            <a:spLocks noChangeShapeType="1"/>
          </p:cNvSpPr>
          <p:nvPr/>
        </p:nvSpPr>
        <p:spPr bwMode="auto">
          <a:xfrm flipV="1">
            <a:off x="5410200" y="6383338"/>
            <a:ext cx="0" cy="304800"/>
          </a:xfrm>
          <a:prstGeom prst="line">
            <a:avLst/>
          </a:prstGeom>
          <a:noFill/>
          <a:ln w="28575">
            <a:solidFill>
              <a:schemeClr val="tx1"/>
            </a:solidFill>
            <a:round/>
            <a:headEnd/>
            <a:tailEnd type="triangle" w="med" len="med"/>
          </a:ln>
        </p:spPr>
        <p:txBody>
          <a:bodyPr/>
          <a:lstStyle/>
          <a:p>
            <a:endParaRPr lang="id-ID"/>
          </a:p>
        </p:txBody>
      </p:sp>
      <p:sp>
        <p:nvSpPr>
          <p:cNvPr id="90158" name="Line 69"/>
          <p:cNvSpPr>
            <a:spLocks noChangeShapeType="1"/>
          </p:cNvSpPr>
          <p:nvPr/>
        </p:nvSpPr>
        <p:spPr bwMode="auto">
          <a:xfrm flipV="1">
            <a:off x="5518150" y="6405563"/>
            <a:ext cx="0" cy="304800"/>
          </a:xfrm>
          <a:prstGeom prst="line">
            <a:avLst/>
          </a:prstGeom>
          <a:noFill/>
          <a:ln w="28575">
            <a:solidFill>
              <a:schemeClr val="tx1"/>
            </a:solidFill>
            <a:round/>
            <a:headEnd type="triangle" w="med" len="med"/>
            <a:tailEnd/>
          </a:ln>
        </p:spPr>
        <p:txBody>
          <a:bodyPr/>
          <a:lstStyle/>
          <a:p>
            <a:endParaRPr lang="id-ID"/>
          </a:p>
        </p:txBody>
      </p:sp>
      <p:sp>
        <p:nvSpPr>
          <p:cNvPr id="90159" name="Rectangle 70"/>
          <p:cNvSpPr>
            <a:spLocks noChangeArrowheads="1"/>
          </p:cNvSpPr>
          <p:nvPr/>
        </p:nvSpPr>
        <p:spPr bwMode="auto">
          <a:xfrm>
            <a:off x="6172200" y="5791200"/>
            <a:ext cx="457200" cy="457200"/>
          </a:xfrm>
          <a:prstGeom prst="rect">
            <a:avLst/>
          </a:prstGeom>
          <a:solidFill>
            <a:srgbClr val="FFFF66"/>
          </a:solidFill>
          <a:ln w="28575">
            <a:solidFill>
              <a:schemeClr val="tx1"/>
            </a:solidFill>
            <a:miter lim="800000"/>
            <a:headEnd/>
            <a:tailEnd/>
          </a:ln>
        </p:spPr>
        <p:txBody>
          <a:bodyPr wrap="none" anchor="ctr"/>
          <a:lstStyle/>
          <a:p>
            <a:endParaRPr lang="id-ID"/>
          </a:p>
        </p:txBody>
      </p:sp>
      <p:sp>
        <p:nvSpPr>
          <p:cNvPr id="90160" name="Line 71"/>
          <p:cNvSpPr>
            <a:spLocks noChangeShapeType="1"/>
          </p:cNvSpPr>
          <p:nvPr/>
        </p:nvSpPr>
        <p:spPr bwMode="auto">
          <a:xfrm flipV="1">
            <a:off x="6400800" y="5853113"/>
            <a:ext cx="0" cy="304800"/>
          </a:xfrm>
          <a:prstGeom prst="line">
            <a:avLst/>
          </a:prstGeom>
          <a:noFill/>
          <a:ln w="28575">
            <a:solidFill>
              <a:schemeClr val="tx1"/>
            </a:solidFill>
            <a:round/>
            <a:headEnd/>
            <a:tailEnd type="triangle" w="med" len="med"/>
          </a:ln>
        </p:spPr>
        <p:txBody>
          <a:bodyPr/>
          <a:lstStyle/>
          <a:p>
            <a:endParaRPr lang="id-ID"/>
          </a:p>
        </p:txBody>
      </p:sp>
      <p:sp>
        <p:nvSpPr>
          <p:cNvPr id="90161" name="Line 72"/>
          <p:cNvSpPr>
            <a:spLocks noChangeShapeType="1"/>
          </p:cNvSpPr>
          <p:nvPr/>
        </p:nvSpPr>
        <p:spPr bwMode="auto">
          <a:xfrm flipV="1">
            <a:off x="7315200" y="5867400"/>
            <a:ext cx="0" cy="304800"/>
          </a:xfrm>
          <a:prstGeom prst="line">
            <a:avLst/>
          </a:prstGeom>
          <a:noFill/>
          <a:ln w="28575">
            <a:solidFill>
              <a:schemeClr val="tx1"/>
            </a:solidFill>
            <a:round/>
            <a:headEnd/>
            <a:tailEnd type="triangle" w="med" len="med"/>
          </a:ln>
        </p:spPr>
        <p:txBody>
          <a:bodyPr/>
          <a:lstStyle/>
          <a:p>
            <a:endParaRPr lang="id-ID"/>
          </a:p>
        </p:txBody>
      </p:sp>
      <p:sp>
        <p:nvSpPr>
          <p:cNvPr id="90162" name="Rectangle 73"/>
          <p:cNvSpPr>
            <a:spLocks noChangeArrowheads="1"/>
          </p:cNvSpPr>
          <p:nvPr/>
        </p:nvSpPr>
        <p:spPr bwMode="auto">
          <a:xfrm>
            <a:off x="6629400" y="5791200"/>
            <a:ext cx="457200" cy="457200"/>
          </a:xfrm>
          <a:prstGeom prst="rect">
            <a:avLst/>
          </a:prstGeom>
          <a:solidFill>
            <a:srgbClr val="FFFF66"/>
          </a:solidFill>
          <a:ln w="28575">
            <a:solidFill>
              <a:schemeClr val="tx1"/>
            </a:solidFill>
            <a:miter lim="800000"/>
            <a:headEnd/>
            <a:tailEnd/>
          </a:ln>
        </p:spPr>
        <p:txBody>
          <a:bodyPr wrap="none" anchor="ctr"/>
          <a:lstStyle/>
          <a:p>
            <a:endParaRPr lang="id-ID"/>
          </a:p>
        </p:txBody>
      </p:sp>
      <p:sp>
        <p:nvSpPr>
          <p:cNvPr id="90163" name="Line 74"/>
          <p:cNvSpPr>
            <a:spLocks noChangeShapeType="1"/>
          </p:cNvSpPr>
          <p:nvPr/>
        </p:nvSpPr>
        <p:spPr bwMode="auto">
          <a:xfrm flipV="1">
            <a:off x="6781800" y="5867400"/>
            <a:ext cx="0" cy="304800"/>
          </a:xfrm>
          <a:prstGeom prst="line">
            <a:avLst/>
          </a:prstGeom>
          <a:noFill/>
          <a:ln w="28575">
            <a:solidFill>
              <a:schemeClr val="tx1"/>
            </a:solidFill>
            <a:round/>
            <a:headEnd/>
            <a:tailEnd type="triangle" w="med" len="med"/>
          </a:ln>
        </p:spPr>
        <p:txBody>
          <a:bodyPr/>
          <a:lstStyle/>
          <a:p>
            <a:endParaRPr lang="id-ID"/>
          </a:p>
        </p:txBody>
      </p:sp>
      <p:sp>
        <p:nvSpPr>
          <p:cNvPr id="90164" name="Rectangle 75"/>
          <p:cNvSpPr>
            <a:spLocks noChangeArrowheads="1"/>
          </p:cNvSpPr>
          <p:nvPr/>
        </p:nvSpPr>
        <p:spPr bwMode="auto">
          <a:xfrm>
            <a:off x="7086600" y="5791200"/>
            <a:ext cx="457200" cy="457200"/>
          </a:xfrm>
          <a:prstGeom prst="rect">
            <a:avLst/>
          </a:prstGeom>
          <a:solidFill>
            <a:srgbClr val="FFFF66"/>
          </a:solidFill>
          <a:ln w="28575">
            <a:solidFill>
              <a:schemeClr val="tx1"/>
            </a:solidFill>
            <a:miter lim="800000"/>
            <a:headEnd/>
            <a:tailEnd/>
          </a:ln>
        </p:spPr>
        <p:txBody>
          <a:bodyPr wrap="none" anchor="ctr"/>
          <a:lstStyle/>
          <a:p>
            <a:endParaRPr lang="id-ID"/>
          </a:p>
        </p:txBody>
      </p:sp>
      <p:sp>
        <p:nvSpPr>
          <p:cNvPr id="90165" name="Rectangle 76"/>
          <p:cNvSpPr>
            <a:spLocks noChangeArrowheads="1"/>
          </p:cNvSpPr>
          <p:nvPr/>
        </p:nvSpPr>
        <p:spPr bwMode="auto">
          <a:xfrm>
            <a:off x="7543800" y="5791200"/>
            <a:ext cx="457200" cy="457200"/>
          </a:xfrm>
          <a:prstGeom prst="rect">
            <a:avLst/>
          </a:prstGeom>
          <a:solidFill>
            <a:srgbClr val="FFFF66"/>
          </a:solidFill>
          <a:ln w="28575">
            <a:solidFill>
              <a:schemeClr val="tx1"/>
            </a:solidFill>
            <a:miter lim="800000"/>
            <a:headEnd/>
            <a:tailEnd/>
          </a:ln>
        </p:spPr>
        <p:txBody>
          <a:bodyPr wrap="none" anchor="ctr"/>
          <a:lstStyle/>
          <a:p>
            <a:endParaRPr lang="id-ID"/>
          </a:p>
        </p:txBody>
      </p:sp>
      <p:sp>
        <p:nvSpPr>
          <p:cNvPr id="90166" name="Text Box 77"/>
          <p:cNvSpPr txBox="1">
            <a:spLocks noChangeArrowheads="1"/>
          </p:cNvSpPr>
          <p:nvPr/>
        </p:nvSpPr>
        <p:spPr bwMode="auto">
          <a:xfrm>
            <a:off x="5181600" y="6005513"/>
            <a:ext cx="457200" cy="304800"/>
          </a:xfrm>
          <a:prstGeom prst="rect">
            <a:avLst/>
          </a:prstGeom>
          <a:solidFill>
            <a:schemeClr val="accent2"/>
          </a:solidFill>
          <a:ln w="9525">
            <a:noFill/>
            <a:miter lim="800000"/>
            <a:headEnd/>
            <a:tailEnd/>
          </a:ln>
        </p:spPr>
        <p:txBody>
          <a:bodyPr>
            <a:spAutoFit/>
          </a:bodyPr>
          <a:lstStyle/>
          <a:p>
            <a:pPr>
              <a:spcBef>
                <a:spcPct val="50000"/>
              </a:spcBef>
            </a:pPr>
            <a:r>
              <a:rPr lang="en-US" sz="1400"/>
              <a:t>1s</a:t>
            </a:r>
          </a:p>
        </p:txBody>
      </p:sp>
      <p:sp>
        <p:nvSpPr>
          <p:cNvPr id="90167" name="Rectangle 78"/>
          <p:cNvSpPr>
            <a:spLocks noChangeArrowheads="1"/>
          </p:cNvSpPr>
          <p:nvPr/>
        </p:nvSpPr>
        <p:spPr bwMode="auto">
          <a:xfrm>
            <a:off x="1752600" y="5867400"/>
            <a:ext cx="2667000" cy="731838"/>
          </a:xfrm>
          <a:prstGeom prst="rect">
            <a:avLst/>
          </a:prstGeom>
          <a:noFill/>
          <a:ln w="9525">
            <a:noFill/>
            <a:miter lim="800000"/>
            <a:headEnd/>
            <a:tailEnd/>
          </a:ln>
        </p:spPr>
        <p:txBody>
          <a:bodyPr>
            <a:spAutoFit/>
          </a:bodyPr>
          <a:lstStyle/>
          <a:p>
            <a:r>
              <a:rPr lang="en-US" sz="2400" b="1">
                <a:solidFill>
                  <a:srgbClr val="FF0000"/>
                </a:solidFill>
              </a:rPr>
              <a:t>Molekul BF</a:t>
            </a:r>
            <a:r>
              <a:rPr lang="en-US" sz="2400" b="1" baseline="-25000">
                <a:solidFill>
                  <a:srgbClr val="FF0000"/>
                </a:solidFill>
              </a:rPr>
              <a:t>3</a:t>
            </a:r>
            <a:r>
              <a:rPr lang="en-US" b="1">
                <a:solidFill>
                  <a:srgbClr val="FF0000"/>
                </a:solidFill>
              </a:rPr>
              <a:t>	</a:t>
            </a:r>
          </a:p>
          <a:p>
            <a:r>
              <a:rPr lang="en-US" b="1">
                <a:solidFill>
                  <a:srgbClr val="FF0000"/>
                </a:solidFill>
              </a:rPr>
              <a:t>(sp</a:t>
            </a:r>
            <a:r>
              <a:rPr lang="en-US" b="1" baseline="30000">
                <a:solidFill>
                  <a:srgbClr val="FF0000"/>
                </a:solidFill>
              </a:rPr>
              <a:t>2 </a:t>
            </a:r>
            <a:r>
              <a:rPr lang="en-US" b="1">
                <a:solidFill>
                  <a:srgbClr val="FF0000"/>
                </a:solidFill>
              </a:rPr>
              <a:t>, segitiga planar)</a:t>
            </a:r>
            <a:endParaRPr lang="en-US" b="1" baseline="30000">
              <a:solidFill>
                <a:srgbClr val="FF0000"/>
              </a:solidFill>
            </a:endParaRPr>
          </a:p>
        </p:txBody>
      </p:sp>
      <p:sp>
        <p:nvSpPr>
          <p:cNvPr id="90168" name="Line 79"/>
          <p:cNvSpPr>
            <a:spLocks noChangeShapeType="1"/>
          </p:cNvSpPr>
          <p:nvPr/>
        </p:nvSpPr>
        <p:spPr bwMode="auto">
          <a:xfrm>
            <a:off x="174625" y="2362200"/>
            <a:ext cx="8610600" cy="0"/>
          </a:xfrm>
          <a:prstGeom prst="line">
            <a:avLst/>
          </a:prstGeom>
          <a:noFill/>
          <a:ln w="9525">
            <a:solidFill>
              <a:schemeClr val="tx1"/>
            </a:solidFill>
            <a:round/>
            <a:headEnd/>
            <a:tailEnd/>
          </a:ln>
        </p:spPr>
        <p:txBody>
          <a:bodyPr/>
          <a:lstStyle/>
          <a:p>
            <a:endParaRPr lang="id-ID"/>
          </a:p>
        </p:txBody>
      </p:sp>
      <p:sp>
        <p:nvSpPr>
          <p:cNvPr id="90169" name="Line 80"/>
          <p:cNvSpPr>
            <a:spLocks noChangeShapeType="1"/>
          </p:cNvSpPr>
          <p:nvPr/>
        </p:nvSpPr>
        <p:spPr bwMode="auto">
          <a:xfrm>
            <a:off x="238125" y="4114800"/>
            <a:ext cx="8610600" cy="0"/>
          </a:xfrm>
          <a:prstGeom prst="line">
            <a:avLst/>
          </a:prstGeom>
          <a:noFill/>
          <a:ln w="9525">
            <a:solidFill>
              <a:schemeClr val="tx1"/>
            </a:solidFill>
            <a:round/>
            <a:headEnd/>
            <a:tailEnd/>
          </a:ln>
        </p:spPr>
        <p:txBody>
          <a:bodyPr/>
          <a:lstStyle/>
          <a:p>
            <a:endParaRPr lang="id-ID"/>
          </a:p>
        </p:txBody>
      </p:sp>
      <p:sp>
        <p:nvSpPr>
          <p:cNvPr id="90170" name="Line 81"/>
          <p:cNvSpPr>
            <a:spLocks noChangeShapeType="1"/>
          </p:cNvSpPr>
          <p:nvPr/>
        </p:nvSpPr>
        <p:spPr bwMode="auto">
          <a:xfrm>
            <a:off x="201613" y="5486400"/>
            <a:ext cx="8610600" cy="0"/>
          </a:xfrm>
          <a:prstGeom prst="line">
            <a:avLst/>
          </a:prstGeom>
          <a:noFill/>
          <a:ln w="9525">
            <a:solidFill>
              <a:schemeClr val="tx1"/>
            </a:solidFill>
            <a:round/>
            <a:headEnd/>
            <a:tailEnd/>
          </a:ln>
        </p:spPr>
        <p:txBody>
          <a:bodyPr/>
          <a:lstStyle/>
          <a:p>
            <a:endParaRPr lang="id-ID"/>
          </a:p>
        </p:txBody>
      </p:sp>
      <p:sp>
        <p:nvSpPr>
          <p:cNvPr id="90171" name="Line 82"/>
          <p:cNvSpPr>
            <a:spLocks noChangeShapeType="1"/>
          </p:cNvSpPr>
          <p:nvPr/>
        </p:nvSpPr>
        <p:spPr bwMode="auto">
          <a:xfrm flipV="1">
            <a:off x="6880225" y="5878513"/>
            <a:ext cx="0" cy="304800"/>
          </a:xfrm>
          <a:prstGeom prst="line">
            <a:avLst/>
          </a:prstGeom>
          <a:noFill/>
          <a:ln w="28575">
            <a:solidFill>
              <a:srgbClr val="009900"/>
            </a:solidFill>
            <a:round/>
            <a:headEnd type="triangle" w="med" len="med"/>
            <a:tailEnd/>
          </a:ln>
        </p:spPr>
        <p:txBody>
          <a:bodyPr/>
          <a:lstStyle/>
          <a:p>
            <a:endParaRPr lang="id-ID"/>
          </a:p>
        </p:txBody>
      </p:sp>
      <p:sp>
        <p:nvSpPr>
          <p:cNvPr id="90172" name="Line 83"/>
          <p:cNvSpPr>
            <a:spLocks noChangeShapeType="1"/>
          </p:cNvSpPr>
          <p:nvPr/>
        </p:nvSpPr>
        <p:spPr bwMode="auto">
          <a:xfrm flipV="1">
            <a:off x="7412038" y="5889625"/>
            <a:ext cx="0" cy="304800"/>
          </a:xfrm>
          <a:prstGeom prst="line">
            <a:avLst/>
          </a:prstGeom>
          <a:noFill/>
          <a:ln w="28575">
            <a:solidFill>
              <a:srgbClr val="009900"/>
            </a:solidFill>
            <a:round/>
            <a:headEnd type="triangle" w="med" len="med"/>
            <a:tailEnd/>
          </a:ln>
        </p:spPr>
        <p:txBody>
          <a:bodyPr/>
          <a:lstStyle/>
          <a:p>
            <a:endParaRPr lang="id-ID"/>
          </a:p>
        </p:txBody>
      </p:sp>
      <p:sp>
        <p:nvSpPr>
          <p:cNvPr id="90173" name="Line 84"/>
          <p:cNvSpPr>
            <a:spLocks noChangeShapeType="1"/>
          </p:cNvSpPr>
          <p:nvPr/>
        </p:nvSpPr>
        <p:spPr bwMode="auto">
          <a:xfrm flipV="1">
            <a:off x="6510338" y="5878513"/>
            <a:ext cx="0" cy="304800"/>
          </a:xfrm>
          <a:prstGeom prst="line">
            <a:avLst/>
          </a:prstGeom>
          <a:noFill/>
          <a:ln w="28575">
            <a:solidFill>
              <a:srgbClr val="009900"/>
            </a:solidFill>
            <a:round/>
            <a:headEnd type="triangle" w="med" len="med"/>
            <a:tailEnd/>
          </a:ln>
        </p:spPr>
        <p:txBody>
          <a:bodyPr/>
          <a:lstStyle/>
          <a:p>
            <a:endParaRPr lang="id-ID"/>
          </a:p>
        </p:txBody>
      </p:sp>
      <p:sp>
        <p:nvSpPr>
          <p:cNvPr id="90174" name="Text Box 85"/>
          <p:cNvSpPr txBox="1">
            <a:spLocks noChangeArrowheads="1"/>
          </p:cNvSpPr>
          <p:nvPr/>
        </p:nvSpPr>
        <p:spPr bwMode="auto">
          <a:xfrm>
            <a:off x="6858000" y="5486400"/>
            <a:ext cx="457200" cy="304800"/>
          </a:xfrm>
          <a:prstGeom prst="rect">
            <a:avLst/>
          </a:prstGeom>
          <a:solidFill>
            <a:schemeClr val="accent2"/>
          </a:solidFill>
          <a:ln w="9525">
            <a:noFill/>
            <a:miter lim="800000"/>
            <a:headEnd/>
            <a:tailEnd/>
          </a:ln>
        </p:spPr>
        <p:txBody>
          <a:bodyPr>
            <a:spAutoFit/>
          </a:bodyPr>
          <a:lstStyle/>
          <a:p>
            <a:pPr>
              <a:spcBef>
                <a:spcPct val="50000"/>
              </a:spcBef>
            </a:pPr>
            <a:r>
              <a:rPr lang="en-US" sz="1400"/>
              <a:t>sp</a:t>
            </a:r>
            <a:r>
              <a:rPr lang="en-US" sz="1400" baseline="30000"/>
              <a:t>2</a:t>
            </a:r>
          </a:p>
        </p:txBody>
      </p:sp>
      <p:sp>
        <p:nvSpPr>
          <p:cNvPr id="90175" name="AutoShape 86">
            <a:hlinkClick r:id="" action="ppaction://hlinkshowjump?jump=nextslide" highlightClick="1"/>
          </p:cNvPr>
          <p:cNvSpPr>
            <a:spLocks noChangeArrowheads="1"/>
          </p:cNvSpPr>
          <p:nvPr/>
        </p:nvSpPr>
        <p:spPr bwMode="auto">
          <a:xfrm>
            <a:off x="7620000" y="6477000"/>
            <a:ext cx="609600" cy="304800"/>
          </a:xfrm>
          <a:prstGeom prst="actionButtonForwardNext">
            <a:avLst/>
          </a:prstGeom>
          <a:solidFill>
            <a:srgbClr val="FFFF66"/>
          </a:solidFill>
          <a:ln w="9525">
            <a:noFill/>
            <a:miter lim="800000"/>
            <a:headEnd/>
            <a:tailEnd/>
          </a:ln>
        </p:spPr>
        <p:txBody>
          <a:bodyPr wrap="none" anchor="ctr"/>
          <a:lstStyle/>
          <a:p>
            <a:endParaRPr lang="id-ID"/>
          </a:p>
        </p:txBody>
      </p:sp>
      <p:sp>
        <p:nvSpPr>
          <p:cNvPr id="90176" name="AutoShape 87">
            <a:hlinkClick r:id="" action="ppaction://hlinkshowjump?jump=previousslide" highlightClick="1"/>
          </p:cNvPr>
          <p:cNvSpPr>
            <a:spLocks noChangeArrowheads="1"/>
          </p:cNvSpPr>
          <p:nvPr/>
        </p:nvSpPr>
        <p:spPr bwMode="auto">
          <a:xfrm>
            <a:off x="6934200" y="6477000"/>
            <a:ext cx="609600" cy="304800"/>
          </a:xfrm>
          <a:prstGeom prst="actionButtonBackPrevious">
            <a:avLst/>
          </a:prstGeom>
          <a:solidFill>
            <a:srgbClr val="FFFF66"/>
          </a:solidFill>
          <a:ln w="9525">
            <a:noFill/>
            <a:miter lim="800000"/>
            <a:headEnd/>
            <a:tailEnd/>
          </a:ln>
        </p:spPr>
        <p:txBody>
          <a:bodyPr wrap="none" anchor="ctr"/>
          <a:lstStyle/>
          <a:p>
            <a:endParaRPr lang="id-ID"/>
          </a:p>
        </p:txBody>
      </p:sp>
      <p:sp>
        <p:nvSpPr>
          <p:cNvPr id="90177" name="AutoShape 88">
            <a:hlinkClick r:id="" action="ppaction://noaction" highlightClick="1"/>
          </p:cNvPr>
          <p:cNvSpPr>
            <a:spLocks noChangeArrowheads="1"/>
          </p:cNvSpPr>
          <p:nvPr/>
        </p:nvSpPr>
        <p:spPr bwMode="auto">
          <a:xfrm>
            <a:off x="8305800" y="6477000"/>
            <a:ext cx="762000" cy="304800"/>
          </a:xfrm>
          <a:prstGeom prst="actionButtonBlank">
            <a:avLst/>
          </a:prstGeom>
          <a:solidFill>
            <a:srgbClr val="FFCC00"/>
          </a:solidFill>
          <a:ln w="28575">
            <a:noFill/>
            <a:miter lim="800000"/>
            <a:headEnd/>
            <a:tailEnd/>
          </a:ln>
        </p:spPr>
        <p:txBody>
          <a:bodyPr wrap="none" anchor="ctr"/>
          <a:lstStyle/>
          <a:p>
            <a:pPr algn="ctr"/>
            <a:r>
              <a:rPr lang="en-US">
                <a:hlinkClick r:id="rId2" action="ppaction://hlinksldjump"/>
              </a:rPr>
              <a:t>menu</a:t>
            </a:r>
            <a:endParaRPr lang="en-US"/>
          </a:p>
        </p:txBody>
      </p:sp>
      <p:sp>
        <p:nvSpPr>
          <p:cNvPr id="90178" name="Line 34"/>
          <p:cNvSpPr>
            <a:spLocks noChangeShapeType="1"/>
          </p:cNvSpPr>
          <p:nvPr/>
        </p:nvSpPr>
        <p:spPr bwMode="auto">
          <a:xfrm flipV="1">
            <a:off x="6934200" y="2667000"/>
            <a:ext cx="0" cy="304800"/>
          </a:xfrm>
          <a:prstGeom prst="line">
            <a:avLst/>
          </a:prstGeom>
          <a:noFill/>
          <a:ln w="28575">
            <a:solidFill>
              <a:schemeClr val="tx1"/>
            </a:solidFill>
            <a:round/>
            <a:headEnd/>
            <a:tailEnd type="triangle" w="med" len="med"/>
          </a:ln>
        </p:spPr>
        <p:txBody>
          <a:bodyPr/>
          <a:lstStyle/>
          <a:p>
            <a:endParaRPr lang="id-ID"/>
          </a:p>
        </p:txBody>
      </p:sp>
      <p:sp>
        <p:nvSpPr>
          <p:cNvPr id="90179" name="Line 34"/>
          <p:cNvSpPr>
            <a:spLocks noChangeShapeType="1"/>
          </p:cNvSpPr>
          <p:nvPr/>
        </p:nvSpPr>
        <p:spPr bwMode="auto">
          <a:xfrm flipV="1">
            <a:off x="7086600" y="4495800"/>
            <a:ext cx="0" cy="304800"/>
          </a:xfrm>
          <a:prstGeom prst="line">
            <a:avLst/>
          </a:prstGeom>
          <a:noFill/>
          <a:ln w="28575">
            <a:solidFill>
              <a:schemeClr val="tx1"/>
            </a:solidFill>
            <a:round/>
            <a:headEnd/>
            <a:tailEnd type="triangle" w="med" len="med"/>
          </a:ln>
        </p:spPr>
        <p:txBody>
          <a:bodyPr/>
          <a:lstStyle/>
          <a:p>
            <a:endParaRPr lang="id-ID"/>
          </a:p>
        </p:txBody>
      </p:sp>
      <p:sp>
        <p:nvSpPr>
          <p:cNvPr id="90180" name="Line 34"/>
          <p:cNvSpPr>
            <a:spLocks noChangeShapeType="1"/>
          </p:cNvSpPr>
          <p:nvPr/>
        </p:nvSpPr>
        <p:spPr bwMode="auto">
          <a:xfrm flipV="1">
            <a:off x="7239000" y="5791200"/>
            <a:ext cx="0" cy="304800"/>
          </a:xfrm>
          <a:prstGeom prst="line">
            <a:avLst/>
          </a:prstGeom>
          <a:noFill/>
          <a:ln w="28575">
            <a:solidFill>
              <a:schemeClr val="tx1"/>
            </a:solidFill>
            <a:round/>
            <a:headEnd/>
            <a:tailEnd type="triangle" w="med" len="med"/>
          </a:ln>
        </p:spPr>
        <p:txBody>
          <a:bodyPr/>
          <a:lstStyle/>
          <a:p>
            <a:endParaRPr lang="id-ID"/>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1447800" y="609600"/>
            <a:ext cx="7467600" cy="838200"/>
          </a:xfrm>
        </p:spPr>
        <p:txBody>
          <a:bodyPr>
            <a:normAutofit fontScale="90000"/>
          </a:bodyPr>
          <a:lstStyle/>
          <a:p>
            <a:pPr eaLnBrk="1" hangingPunct="1"/>
            <a:r>
              <a:rPr lang="en-US" sz="2800" smtClean="0"/>
              <a:t>Latihan:</a:t>
            </a:r>
            <a:br>
              <a:rPr lang="en-US" sz="2800" smtClean="0"/>
            </a:br>
            <a:r>
              <a:rPr lang="en-US" sz="2800" smtClean="0"/>
              <a:t>Kerjakan dengan teman sebangkumu!</a:t>
            </a:r>
          </a:p>
        </p:txBody>
      </p:sp>
      <p:sp>
        <p:nvSpPr>
          <p:cNvPr id="91139" name="Rectangle 3"/>
          <p:cNvSpPr>
            <a:spLocks noGrp="1" noChangeArrowheads="1"/>
          </p:cNvSpPr>
          <p:nvPr>
            <p:ph idx="1"/>
          </p:nvPr>
        </p:nvSpPr>
        <p:spPr>
          <a:xfrm>
            <a:off x="1371600" y="1905000"/>
            <a:ext cx="7543800" cy="2819400"/>
          </a:xfrm>
        </p:spPr>
        <p:txBody>
          <a:bodyPr>
            <a:normAutofit/>
          </a:bodyPr>
          <a:lstStyle/>
          <a:p>
            <a:pPr marL="457200" indent="-457200" eaLnBrk="1" hangingPunct="1">
              <a:buSzTx/>
              <a:buFontTx/>
              <a:buNone/>
            </a:pPr>
            <a:r>
              <a:rPr lang="en-US" smtClean="0"/>
              <a:t>	</a:t>
            </a:r>
            <a:r>
              <a:rPr lang="en-US" smtClean="0">
                <a:solidFill>
                  <a:srgbClr val="0000FF"/>
                </a:solidFill>
              </a:rPr>
              <a:t>Jelaskan hibridisasi dan bentuk molekul atau ion berikut : </a:t>
            </a:r>
          </a:p>
          <a:p>
            <a:pPr marL="457200" indent="-457200" eaLnBrk="1" hangingPunct="1">
              <a:buSzTx/>
              <a:buFontTx/>
              <a:buNone/>
            </a:pPr>
            <a:r>
              <a:rPr lang="en-US" smtClean="0">
                <a:solidFill>
                  <a:srgbClr val="0000FF"/>
                </a:solidFill>
              </a:rPr>
              <a:t>	1.	CH</a:t>
            </a:r>
            <a:r>
              <a:rPr lang="en-US" baseline="-25000" smtClean="0">
                <a:solidFill>
                  <a:srgbClr val="0000FF"/>
                </a:solidFill>
              </a:rPr>
              <a:t>4</a:t>
            </a:r>
            <a:r>
              <a:rPr lang="en-US" smtClean="0">
                <a:solidFill>
                  <a:srgbClr val="0000FF"/>
                </a:solidFill>
              </a:rPr>
              <a:t> (NA C=6, NA H=1)</a:t>
            </a:r>
          </a:p>
          <a:p>
            <a:pPr marL="457200" indent="-457200" eaLnBrk="1" hangingPunct="1">
              <a:buSzTx/>
              <a:buFontTx/>
              <a:buNone/>
            </a:pPr>
            <a:r>
              <a:rPr lang="en-US" smtClean="0">
                <a:solidFill>
                  <a:srgbClr val="0000FF"/>
                </a:solidFill>
              </a:rPr>
              <a:t>	2.	Be(H</a:t>
            </a:r>
            <a:r>
              <a:rPr lang="en-US" baseline="-25000" smtClean="0">
                <a:solidFill>
                  <a:srgbClr val="0000FF"/>
                </a:solidFill>
              </a:rPr>
              <a:t>2</a:t>
            </a:r>
            <a:r>
              <a:rPr lang="en-US" smtClean="0">
                <a:solidFill>
                  <a:srgbClr val="0000FF"/>
                </a:solidFill>
              </a:rPr>
              <a:t>O)</a:t>
            </a:r>
            <a:r>
              <a:rPr lang="en-US" baseline="-25000" smtClean="0">
                <a:solidFill>
                  <a:srgbClr val="0000FF"/>
                </a:solidFill>
              </a:rPr>
              <a:t>4</a:t>
            </a:r>
            <a:r>
              <a:rPr lang="en-US" baseline="30000" smtClean="0">
                <a:solidFill>
                  <a:srgbClr val="0000FF"/>
                </a:solidFill>
              </a:rPr>
              <a:t>2+</a:t>
            </a:r>
            <a:r>
              <a:rPr lang="en-US" smtClean="0">
                <a:solidFill>
                  <a:srgbClr val="0000FF"/>
                </a:solidFill>
              </a:rPr>
              <a:t> (NA Be=4, setiap molekul H</a:t>
            </a:r>
            <a:r>
              <a:rPr lang="en-US" baseline="-25000" smtClean="0">
                <a:solidFill>
                  <a:srgbClr val="0000FF"/>
                </a:solidFill>
              </a:rPr>
              <a:t>2</a:t>
            </a:r>
            <a:r>
              <a:rPr lang="en-US" smtClean="0">
                <a:solidFill>
                  <a:srgbClr val="0000FF"/>
                </a:solidFill>
              </a:rPr>
              <a:t>O 	mendonorkan sepasang elektron)</a:t>
            </a:r>
          </a:p>
        </p:txBody>
      </p:sp>
      <p:sp>
        <p:nvSpPr>
          <p:cNvPr id="91140" name="Text Box 4"/>
          <p:cNvSpPr txBox="1">
            <a:spLocks noChangeArrowheads="1"/>
          </p:cNvSpPr>
          <p:nvPr/>
        </p:nvSpPr>
        <p:spPr bwMode="auto">
          <a:xfrm>
            <a:off x="4419600" y="6410325"/>
            <a:ext cx="1143000" cy="366713"/>
          </a:xfrm>
          <a:prstGeom prst="rect">
            <a:avLst/>
          </a:prstGeom>
          <a:solidFill>
            <a:srgbClr val="FFFF66"/>
          </a:solidFill>
          <a:ln w="9525">
            <a:noFill/>
            <a:miter lim="800000"/>
            <a:headEnd/>
            <a:tailEnd/>
          </a:ln>
        </p:spPr>
        <p:txBody>
          <a:bodyPr>
            <a:spAutoFit/>
          </a:bodyPr>
          <a:lstStyle/>
          <a:p>
            <a:pPr>
              <a:spcBef>
                <a:spcPct val="50000"/>
              </a:spcBef>
            </a:pPr>
            <a:r>
              <a:rPr lang="en-US">
                <a:hlinkClick r:id="rId2" action="ppaction://hlinksldjump"/>
              </a:rPr>
              <a:t>Jawab</a:t>
            </a:r>
            <a:r>
              <a:rPr lang="en-US"/>
              <a:t> 1</a:t>
            </a:r>
          </a:p>
        </p:txBody>
      </p:sp>
      <p:sp>
        <p:nvSpPr>
          <p:cNvPr id="91141" name="Text Box 5"/>
          <p:cNvSpPr txBox="1">
            <a:spLocks noChangeArrowheads="1"/>
          </p:cNvSpPr>
          <p:nvPr/>
        </p:nvSpPr>
        <p:spPr bwMode="auto">
          <a:xfrm>
            <a:off x="5638800" y="6423025"/>
            <a:ext cx="1143000" cy="366713"/>
          </a:xfrm>
          <a:prstGeom prst="rect">
            <a:avLst/>
          </a:prstGeom>
          <a:solidFill>
            <a:srgbClr val="FFFF66"/>
          </a:solidFill>
          <a:ln w="9525">
            <a:noFill/>
            <a:miter lim="800000"/>
            <a:headEnd/>
            <a:tailEnd/>
          </a:ln>
        </p:spPr>
        <p:txBody>
          <a:bodyPr>
            <a:spAutoFit/>
          </a:bodyPr>
          <a:lstStyle/>
          <a:p>
            <a:pPr>
              <a:spcBef>
                <a:spcPct val="50000"/>
              </a:spcBef>
            </a:pPr>
            <a:r>
              <a:rPr lang="en-US">
                <a:hlinkClick r:id="rId3" action="ppaction://hlinksldjump"/>
              </a:rPr>
              <a:t>Jawab</a:t>
            </a:r>
            <a:r>
              <a:rPr lang="en-US"/>
              <a:t> 2</a:t>
            </a:r>
          </a:p>
        </p:txBody>
      </p:sp>
      <p:sp>
        <p:nvSpPr>
          <p:cNvPr id="91142" name="AutoShape 7">
            <a:hlinkClick r:id="" action="ppaction://hlinkshowjump?jump=nextslide" highlightClick="1"/>
          </p:cNvPr>
          <p:cNvSpPr>
            <a:spLocks noChangeArrowheads="1"/>
          </p:cNvSpPr>
          <p:nvPr/>
        </p:nvSpPr>
        <p:spPr bwMode="auto">
          <a:xfrm>
            <a:off x="7620000" y="6477000"/>
            <a:ext cx="609600" cy="304800"/>
          </a:xfrm>
          <a:prstGeom prst="actionButtonForwardNext">
            <a:avLst/>
          </a:prstGeom>
          <a:solidFill>
            <a:srgbClr val="00FF00"/>
          </a:solidFill>
          <a:ln w="9525">
            <a:noFill/>
            <a:miter lim="800000"/>
            <a:headEnd/>
            <a:tailEnd/>
          </a:ln>
        </p:spPr>
        <p:txBody>
          <a:bodyPr wrap="none" anchor="ctr"/>
          <a:lstStyle/>
          <a:p>
            <a:endParaRPr lang="id-ID"/>
          </a:p>
        </p:txBody>
      </p:sp>
      <p:sp>
        <p:nvSpPr>
          <p:cNvPr id="91143" name="AutoShape 8">
            <a:hlinkClick r:id="" action="ppaction://hlinkshowjump?jump=previousslide" highlightClick="1"/>
          </p:cNvPr>
          <p:cNvSpPr>
            <a:spLocks noChangeArrowheads="1"/>
          </p:cNvSpPr>
          <p:nvPr/>
        </p:nvSpPr>
        <p:spPr bwMode="auto">
          <a:xfrm>
            <a:off x="6934200" y="6477000"/>
            <a:ext cx="609600" cy="304800"/>
          </a:xfrm>
          <a:prstGeom prst="actionButtonBackPrevious">
            <a:avLst/>
          </a:prstGeom>
          <a:solidFill>
            <a:srgbClr val="00FF00"/>
          </a:solidFill>
          <a:ln w="9525">
            <a:noFill/>
            <a:miter lim="800000"/>
            <a:headEnd/>
            <a:tailEnd/>
          </a:ln>
        </p:spPr>
        <p:txBody>
          <a:bodyPr wrap="none" anchor="ctr"/>
          <a:lstStyle/>
          <a:p>
            <a:endParaRPr lang="id-ID"/>
          </a:p>
        </p:txBody>
      </p:sp>
      <p:sp>
        <p:nvSpPr>
          <p:cNvPr id="91144" name="AutoShape 9">
            <a:hlinkClick r:id="" action="ppaction://noaction" highlightClick="1"/>
          </p:cNvPr>
          <p:cNvSpPr>
            <a:spLocks noChangeArrowheads="1"/>
          </p:cNvSpPr>
          <p:nvPr/>
        </p:nvSpPr>
        <p:spPr bwMode="auto">
          <a:xfrm>
            <a:off x="8305800" y="6477000"/>
            <a:ext cx="762000" cy="304800"/>
          </a:xfrm>
          <a:prstGeom prst="actionButtonBlank">
            <a:avLst/>
          </a:prstGeom>
          <a:solidFill>
            <a:srgbClr val="FFCC00"/>
          </a:solidFill>
          <a:ln w="28575">
            <a:noFill/>
            <a:miter lim="800000"/>
            <a:headEnd/>
            <a:tailEnd/>
          </a:ln>
        </p:spPr>
        <p:txBody>
          <a:bodyPr wrap="none" anchor="ctr"/>
          <a:lstStyle/>
          <a:p>
            <a:pPr algn="ctr"/>
            <a:r>
              <a:rPr lang="en-US">
                <a:hlinkClick r:id="rId4" action="ppaction://hlinksldjump"/>
              </a:rPr>
              <a:t>menu</a:t>
            </a:r>
            <a:endParaRPr lang="en-US"/>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1905000" y="0"/>
            <a:ext cx="7162800" cy="381000"/>
          </a:xfrm>
        </p:spPr>
        <p:txBody>
          <a:bodyPr>
            <a:normAutofit fontScale="90000"/>
          </a:bodyPr>
          <a:lstStyle/>
          <a:p>
            <a:pPr eaLnBrk="1" hangingPunct="1"/>
            <a:r>
              <a:rPr lang="en-US" sz="2400" smtClean="0"/>
              <a:t>Contoh: hibridisasi dan bentuk molekul CH</a:t>
            </a:r>
            <a:r>
              <a:rPr lang="en-US" sz="2400" baseline="-25000" smtClean="0"/>
              <a:t>4</a:t>
            </a:r>
          </a:p>
        </p:txBody>
      </p:sp>
      <p:sp>
        <p:nvSpPr>
          <p:cNvPr id="92163" name="Rectangle 3"/>
          <p:cNvSpPr>
            <a:spLocks noGrp="1" noChangeArrowheads="1"/>
          </p:cNvSpPr>
          <p:nvPr>
            <p:ph idx="1"/>
          </p:nvPr>
        </p:nvSpPr>
        <p:spPr>
          <a:xfrm>
            <a:off x="914400" y="1219200"/>
            <a:ext cx="4495800" cy="762000"/>
          </a:xfrm>
          <a:noFill/>
        </p:spPr>
        <p:txBody>
          <a:bodyPr>
            <a:normAutofit lnSpcReduction="10000"/>
          </a:bodyPr>
          <a:lstStyle/>
          <a:p>
            <a:pPr eaLnBrk="1" hangingPunct="1">
              <a:lnSpc>
                <a:spcPct val="80000"/>
              </a:lnSpc>
              <a:buFontTx/>
              <a:buNone/>
            </a:pPr>
            <a:endParaRPr lang="en-US" sz="1400" smtClean="0"/>
          </a:p>
          <a:p>
            <a:pPr eaLnBrk="1" hangingPunct="1">
              <a:lnSpc>
                <a:spcPct val="80000"/>
              </a:lnSpc>
              <a:buFontTx/>
              <a:buNone/>
            </a:pPr>
            <a:r>
              <a:rPr lang="en-US" sz="2000" smtClean="0">
                <a:solidFill>
                  <a:srgbClr val="CC3300"/>
                </a:solidFill>
              </a:rPr>
              <a:t>Atom karbon (keadaan dasar)</a:t>
            </a:r>
            <a:r>
              <a:rPr lang="en-US" sz="1400" smtClean="0">
                <a:solidFill>
                  <a:srgbClr val="CC3300"/>
                </a:solidFill>
              </a:rPr>
              <a:t>		 </a:t>
            </a:r>
          </a:p>
        </p:txBody>
      </p:sp>
      <p:sp>
        <p:nvSpPr>
          <p:cNvPr id="92164" name="Rectangle 4"/>
          <p:cNvSpPr>
            <a:spLocks noChangeArrowheads="1"/>
          </p:cNvSpPr>
          <p:nvPr/>
        </p:nvSpPr>
        <p:spPr bwMode="auto">
          <a:xfrm>
            <a:off x="4800600" y="1844675"/>
            <a:ext cx="457200" cy="457200"/>
          </a:xfrm>
          <a:prstGeom prst="rect">
            <a:avLst/>
          </a:prstGeom>
          <a:solidFill>
            <a:srgbClr val="66FFFF"/>
          </a:solidFill>
          <a:ln w="28575">
            <a:solidFill>
              <a:schemeClr val="tx1"/>
            </a:solidFill>
            <a:miter lim="800000"/>
            <a:headEnd/>
            <a:tailEnd/>
          </a:ln>
        </p:spPr>
        <p:txBody>
          <a:bodyPr wrap="none" anchor="ctr"/>
          <a:lstStyle/>
          <a:p>
            <a:endParaRPr lang="id-ID"/>
          </a:p>
        </p:txBody>
      </p:sp>
      <p:sp>
        <p:nvSpPr>
          <p:cNvPr id="92165" name="Line 5"/>
          <p:cNvSpPr>
            <a:spLocks noChangeShapeType="1"/>
          </p:cNvSpPr>
          <p:nvPr/>
        </p:nvSpPr>
        <p:spPr bwMode="auto">
          <a:xfrm flipV="1">
            <a:off x="4953000" y="1903413"/>
            <a:ext cx="0" cy="304800"/>
          </a:xfrm>
          <a:prstGeom prst="line">
            <a:avLst/>
          </a:prstGeom>
          <a:noFill/>
          <a:ln w="28575">
            <a:solidFill>
              <a:schemeClr val="tx1"/>
            </a:solidFill>
            <a:round/>
            <a:headEnd/>
            <a:tailEnd type="triangle" w="med" len="med"/>
          </a:ln>
        </p:spPr>
        <p:txBody>
          <a:bodyPr/>
          <a:lstStyle/>
          <a:p>
            <a:endParaRPr lang="id-ID"/>
          </a:p>
        </p:txBody>
      </p:sp>
      <p:sp>
        <p:nvSpPr>
          <p:cNvPr id="92166" name="Line 6"/>
          <p:cNvSpPr>
            <a:spLocks noChangeShapeType="1"/>
          </p:cNvSpPr>
          <p:nvPr/>
        </p:nvSpPr>
        <p:spPr bwMode="auto">
          <a:xfrm flipV="1">
            <a:off x="5060950" y="1925638"/>
            <a:ext cx="0" cy="304800"/>
          </a:xfrm>
          <a:prstGeom prst="line">
            <a:avLst/>
          </a:prstGeom>
          <a:noFill/>
          <a:ln w="28575">
            <a:solidFill>
              <a:schemeClr val="tx1"/>
            </a:solidFill>
            <a:round/>
            <a:headEnd type="triangle" w="med" len="med"/>
            <a:tailEnd/>
          </a:ln>
        </p:spPr>
        <p:txBody>
          <a:bodyPr/>
          <a:lstStyle/>
          <a:p>
            <a:endParaRPr lang="id-ID"/>
          </a:p>
        </p:txBody>
      </p:sp>
      <p:sp>
        <p:nvSpPr>
          <p:cNvPr id="92167" name="Rectangle 7"/>
          <p:cNvSpPr>
            <a:spLocks noChangeArrowheads="1"/>
          </p:cNvSpPr>
          <p:nvPr/>
        </p:nvSpPr>
        <p:spPr bwMode="auto">
          <a:xfrm>
            <a:off x="5486400" y="1220788"/>
            <a:ext cx="457200" cy="457200"/>
          </a:xfrm>
          <a:prstGeom prst="rect">
            <a:avLst/>
          </a:prstGeom>
          <a:solidFill>
            <a:srgbClr val="66FFFF"/>
          </a:solidFill>
          <a:ln w="28575">
            <a:solidFill>
              <a:schemeClr val="tx1"/>
            </a:solidFill>
            <a:miter lim="800000"/>
            <a:headEnd/>
            <a:tailEnd/>
          </a:ln>
        </p:spPr>
        <p:txBody>
          <a:bodyPr wrap="none" anchor="ctr"/>
          <a:lstStyle/>
          <a:p>
            <a:endParaRPr lang="id-ID"/>
          </a:p>
        </p:txBody>
      </p:sp>
      <p:sp>
        <p:nvSpPr>
          <p:cNvPr id="92168" name="Line 8"/>
          <p:cNvSpPr>
            <a:spLocks noChangeShapeType="1"/>
          </p:cNvSpPr>
          <p:nvPr/>
        </p:nvSpPr>
        <p:spPr bwMode="auto">
          <a:xfrm flipV="1">
            <a:off x="5638800" y="1282700"/>
            <a:ext cx="0" cy="304800"/>
          </a:xfrm>
          <a:prstGeom prst="line">
            <a:avLst/>
          </a:prstGeom>
          <a:noFill/>
          <a:ln w="28575">
            <a:solidFill>
              <a:schemeClr val="tx1"/>
            </a:solidFill>
            <a:round/>
            <a:headEnd/>
            <a:tailEnd type="triangle" w="med" len="med"/>
          </a:ln>
        </p:spPr>
        <p:txBody>
          <a:bodyPr/>
          <a:lstStyle/>
          <a:p>
            <a:endParaRPr lang="id-ID"/>
          </a:p>
        </p:txBody>
      </p:sp>
      <p:sp>
        <p:nvSpPr>
          <p:cNvPr id="92169" name="Line 9"/>
          <p:cNvSpPr>
            <a:spLocks noChangeShapeType="1"/>
          </p:cNvSpPr>
          <p:nvPr/>
        </p:nvSpPr>
        <p:spPr bwMode="auto">
          <a:xfrm flipV="1">
            <a:off x="5746750" y="1304925"/>
            <a:ext cx="0" cy="304800"/>
          </a:xfrm>
          <a:prstGeom prst="line">
            <a:avLst/>
          </a:prstGeom>
          <a:noFill/>
          <a:ln w="28575">
            <a:solidFill>
              <a:schemeClr val="tx1"/>
            </a:solidFill>
            <a:round/>
            <a:headEnd type="triangle" w="med" len="med"/>
            <a:tailEnd/>
          </a:ln>
        </p:spPr>
        <p:txBody>
          <a:bodyPr/>
          <a:lstStyle/>
          <a:p>
            <a:endParaRPr lang="id-ID"/>
          </a:p>
        </p:txBody>
      </p:sp>
      <p:sp>
        <p:nvSpPr>
          <p:cNvPr id="92170" name="Rectangle 10"/>
          <p:cNvSpPr>
            <a:spLocks noChangeArrowheads="1"/>
          </p:cNvSpPr>
          <p:nvPr/>
        </p:nvSpPr>
        <p:spPr bwMode="auto">
          <a:xfrm>
            <a:off x="6172200" y="625475"/>
            <a:ext cx="457200" cy="457200"/>
          </a:xfrm>
          <a:prstGeom prst="rect">
            <a:avLst/>
          </a:prstGeom>
          <a:solidFill>
            <a:srgbClr val="66FFFF"/>
          </a:solidFill>
          <a:ln w="28575">
            <a:solidFill>
              <a:schemeClr val="tx1"/>
            </a:solidFill>
            <a:miter lim="800000"/>
            <a:headEnd/>
            <a:tailEnd/>
          </a:ln>
        </p:spPr>
        <p:txBody>
          <a:bodyPr wrap="none" anchor="ctr"/>
          <a:lstStyle/>
          <a:p>
            <a:endParaRPr lang="id-ID"/>
          </a:p>
        </p:txBody>
      </p:sp>
      <p:sp>
        <p:nvSpPr>
          <p:cNvPr id="92171" name="Rectangle 12"/>
          <p:cNvSpPr>
            <a:spLocks noChangeArrowheads="1"/>
          </p:cNvSpPr>
          <p:nvPr/>
        </p:nvSpPr>
        <p:spPr bwMode="auto">
          <a:xfrm>
            <a:off x="6629400" y="625475"/>
            <a:ext cx="457200" cy="457200"/>
          </a:xfrm>
          <a:prstGeom prst="rect">
            <a:avLst/>
          </a:prstGeom>
          <a:solidFill>
            <a:srgbClr val="66FFFF"/>
          </a:solidFill>
          <a:ln w="28575">
            <a:solidFill>
              <a:schemeClr val="tx1"/>
            </a:solidFill>
            <a:miter lim="800000"/>
            <a:headEnd/>
            <a:tailEnd/>
          </a:ln>
        </p:spPr>
        <p:txBody>
          <a:bodyPr wrap="none" anchor="ctr"/>
          <a:lstStyle/>
          <a:p>
            <a:endParaRPr lang="id-ID"/>
          </a:p>
        </p:txBody>
      </p:sp>
      <p:sp>
        <p:nvSpPr>
          <p:cNvPr id="92172" name="Rectangle 13"/>
          <p:cNvSpPr>
            <a:spLocks noChangeArrowheads="1"/>
          </p:cNvSpPr>
          <p:nvPr/>
        </p:nvSpPr>
        <p:spPr bwMode="auto">
          <a:xfrm>
            <a:off x="7086600" y="625475"/>
            <a:ext cx="457200" cy="457200"/>
          </a:xfrm>
          <a:prstGeom prst="rect">
            <a:avLst/>
          </a:prstGeom>
          <a:solidFill>
            <a:srgbClr val="66FFFF"/>
          </a:solidFill>
          <a:ln w="28575">
            <a:solidFill>
              <a:schemeClr val="tx1"/>
            </a:solidFill>
            <a:miter lim="800000"/>
            <a:headEnd/>
            <a:tailEnd/>
          </a:ln>
        </p:spPr>
        <p:txBody>
          <a:bodyPr wrap="none" anchor="ctr"/>
          <a:lstStyle/>
          <a:p>
            <a:endParaRPr lang="id-ID"/>
          </a:p>
        </p:txBody>
      </p:sp>
      <p:sp>
        <p:nvSpPr>
          <p:cNvPr id="92173" name="Text Box 14"/>
          <p:cNvSpPr txBox="1">
            <a:spLocks noChangeArrowheads="1"/>
          </p:cNvSpPr>
          <p:nvPr/>
        </p:nvSpPr>
        <p:spPr bwMode="auto">
          <a:xfrm>
            <a:off x="4724400" y="1525588"/>
            <a:ext cx="457200" cy="304800"/>
          </a:xfrm>
          <a:prstGeom prst="rect">
            <a:avLst/>
          </a:prstGeom>
          <a:solidFill>
            <a:srgbClr val="FFFF66"/>
          </a:solidFill>
          <a:ln w="9525">
            <a:noFill/>
            <a:miter lim="800000"/>
            <a:headEnd/>
            <a:tailEnd/>
          </a:ln>
        </p:spPr>
        <p:txBody>
          <a:bodyPr>
            <a:spAutoFit/>
          </a:bodyPr>
          <a:lstStyle/>
          <a:p>
            <a:pPr>
              <a:spcBef>
                <a:spcPct val="50000"/>
              </a:spcBef>
            </a:pPr>
            <a:r>
              <a:rPr lang="en-US" sz="1400"/>
              <a:t>1s</a:t>
            </a:r>
          </a:p>
        </p:txBody>
      </p:sp>
      <p:sp>
        <p:nvSpPr>
          <p:cNvPr id="92174" name="Text Box 15"/>
          <p:cNvSpPr txBox="1">
            <a:spLocks noChangeArrowheads="1"/>
          </p:cNvSpPr>
          <p:nvPr/>
        </p:nvSpPr>
        <p:spPr bwMode="auto">
          <a:xfrm>
            <a:off x="5486400" y="854075"/>
            <a:ext cx="457200" cy="304800"/>
          </a:xfrm>
          <a:prstGeom prst="rect">
            <a:avLst/>
          </a:prstGeom>
          <a:solidFill>
            <a:srgbClr val="FFFF66"/>
          </a:solidFill>
          <a:ln w="9525">
            <a:noFill/>
            <a:miter lim="800000"/>
            <a:headEnd/>
            <a:tailEnd/>
          </a:ln>
        </p:spPr>
        <p:txBody>
          <a:bodyPr>
            <a:spAutoFit/>
          </a:bodyPr>
          <a:lstStyle/>
          <a:p>
            <a:pPr>
              <a:spcBef>
                <a:spcPct val="50000"/>
              </a:spcBef>
            </a:pPr>
            <a:r>
              <a:rPr lang="en-US" sz="1400"/>
              <a:t>2s</a:t>
            </a:r>
          </a:p>
        </p:txBody>
      </p:sp>
      <p:sp>
        <p:nvSpPr>
          <p:cNvPr id="92175" name="Text Box 16"/>
          <p:cNvSpPr txBox="1">
            <a:spLocks noChangeArrowheads="1"/>
          </p:cNvSpPr>
          <p:nvPr/>
        </p:nvSpPr>
        <p:spPr bwMode="auto">
          <a:xfrm>
            <a:off x="6553200" y="304800"/>
            <a:ext cx="457200" cy="304800"/>
          </a:xfrm>
          <a:prstGeom prst="rect">
            <a:avLst/>
          </a:prstGeom>
          <a:solidFill>
            <a:srgbClr val="FFFF66"/>
          </a:solidFill>
          <a:ln w="9525">
            <a:noFill/>
            <a:miter lim="800000"/>
            <a:headEnd/>
            <a:tailEnd/>
          </a:ln>
        </p:spPr>
        <p:txBody>
          <a:bodyPr>
            <a:spAutoFit/>
          </a:bodyPr>
          <a:lstStyle/>
          <a:p>
            <a:pPr>
              <a:spcBef>
                <a:spcPct val="50000"/>
              </a:spcBef>
            </a:pPr>
            <a:r>
              <a:rPr lang="en-US" sz="1400"/>
              <a:t>2p</a:t>
            </a:r>
          </a:p>
        </p:txBody>
      </p:sp>
      <p:sp>
        <p:nvSpPr>
          <p:cNvPr id="92176" name="Rectangle 17"/>
          <p:cNvSpPr>
            <a:spLocks noChangeArrowheads="1"/>
          </p:cNvSpPr>
          <p:nvPr/>
        </p:nvSpPr>
        <p:spPr bwMode="auto">
          <a:xfrm>
            <a:off x="4953000" y="3595688"/>
            <a:ext cx="457200" cy="457200"/>
          </a:xfrm>
          <a:prstGeom prst="rect">
            <a:avLst/>
          </a:prstGeom>
          <a:solidFill>
            <a:srgbClr val="66FFFF"/>
          </a:solidFill>
          <a:ln w="28575">
            <a:solidFill>
              <a:schemeClr val="tx1"/>
            </a:solidFill>
            <a:miter lim="800000"/>
            <a:headEnd/>
            <a:tailEnd/>
          </a:ln>
        </p:spPr>
        <p:txBody>
          <a:bodyPr wrap="none" anchor="ctr"/>
          <a:lstStyle/>
          <a:p>
            <a:endParaRPr lang="id-ID"/>
          </a:p>
        </p:txBody>
      </p:sp>
      <p:sp>
        <p:nvSpPr>
          <p:cNvPr id="92177" name="Line 18"/>
          <p:cNvSpPr>
            <a:spLocks noChangeShapeType="1"/>
          </p:cNvSpPr>
          <p:nvPr/>
        </p:nvSpPr>
        <p:spPr bwMode="auto">
          <a:xfrm flipV="1">
            <a:off x="5105400" y="3654425"/>
            <a:ext cx="0" cy="304800"/>
          </a:xfrm>
          <a:prstGeom prst="line">
            <a:avLst/>
          </a:prstGeom>
          <a:noFill/>
          <a:ln w="28575">
            <a:solidFill>
              <a:schemeClr val="tx1"/>
            </a:solidFill>
            <a:round/>
            <a:headEnd/>
            <a:tailEnd type="triangle" w="med" len="med"/>
          </a:ln>
        </p:spPr>
        <p:txBody>
          <a:bodyPr/>
          <a:lstStyle/>
          <a:p>
            <a:endParaRPr lang="id-ID"/>
          </a:p>
        </p:txBody>
      </p:sp>
      <p:sp>
        <p:nvSpPr>
          <p:cNvPr id="92178" name="Line 19"/>
          <p:cNvSpPr>
            <a:spLocks noChangeShapeType="1"/>
          </p:cNvSpPr>
          <p:nvPr/>
        </p:nvSpPr>
        <p:spPr bwMode="auto">
          <a:xfrm flipV="1">
            <a:off x="5213350" y="3676650"/>
            <a:ext cx="0" cy="304800"/>
          </a:xfrm>
          <a:prstGeom prst="line">
            <a:avLst/>
          </a:prstGeom>
          <a:noFill/>
          <a:ln w="28575">
            <a:solidFill>
              <a:schemeClr val="tx1"/>
            </a:solidFill>
            <a:round/>
            <a:headEnd type="triangle" w="med" len="med"/>
            <a:tailEnd/>
          </a:ln>
        </p:spPr>
        <p:txBody>
          <a:bodyPr/>
          <a:lstStyle/>
          <a:p>
            <a:endParaRPr lang="id-ID"/>
          </a:p>
        </p:txBody>
      </p:sp>
      <p:sp>
        <p:nvSpPr>
          <p:cNvPr id="92179" name="Rectangle 20"/>
          <p:cNvSpPr>
            <a:spLocks noChangeArrowheads="1"/>
          </p:cNvSpPr>
          <p:nvPr/>
        </p:nvSpPr>
        <p:spPr bwMode="auto">
          <a:xfrm>
            <a:off x="5638800" y="3109913"/>
            <a:ext cx="457200" cy="457200"/>
          </a:xfrm>
          <a:prstGeom prst="rect">
            <a:avLst/>
          </a:prstGeom>
          <a:solidFill>
            <a:srgbClr val="66FFFF"/>
          </a:solidFill>
          <a:ln w="28575">
            <a:solidFill>
              <a:schemeClr val="tx1"/>
            </a:solidFill>
            <a:miter lim="800000"/>
            <a:headEnd/>
            <a:tailEnd/>
          </a:ln>
        </p:spPr>
        <p:txBody>
          <a:bodyPr wrap="none" anchor="ctr"/>
          <a:lstStyle/>
          <a:p>
            <a:endParaRPr lang="id-ID"/>
          </a:p>
        </p:txBody>
      </p:sp>
      <p:sp>
        <p:nvSpPr>
          <p:cNvPr id="92180" name="Line 21"/>
          <p:cNvSpPr>
            <a:spLocks noChangeShapeType="1"/>
          </p:cNvSpPr>
          <p:nvPr/>
        </p:nvSpPr>
        <p:spPr bwMode="auto">
          <a:xfrm flipV="1">
            <a:off x="5791200" y="3171825"/>
            <a:ext cx="0" cy="304800"/>
          </a:xfrm>
          <a:prstGeom prst="line">
            <a:avLst/>
          </a:prstGeom>
          <a:noFill/>
          <a:ln w="28575">
            <a:solidFill>
              <a:schemeClr val="tx1"/>
            </a:solidFill>
            <a:round/>
            <a:headEnd/>
            <a:tailEnd type="triangle" w="med" len="med"/>
          </a:ln>
        </p:spPr>
        <p:txBody>
          <a:bodyPr/>
          <a:lstStyle/>
          <a:p>
            <a:endParaRPr lang="id-ID"/>
          </a:p>
        </p:txBody>
      </p:sp>
      <p:sp>
        <p:nvSpPr>
          <p:cNvPr id="92181" name="Line 22"/>
          <p:cNvSpPr>
            <a:spLocks noChangeShapeType="1"/>
          </p:cNvSpPr>
          <p:nvPr/>
        </p:nvSpPr>
        <p:spPr bwMode="auto">
          <a:xfrm flipV="1">
            <a:off x="7010400" y="2682875"/>
            <a:ext cx="0" cy="304800"/>
          </a:xfrm>
          <a:prstGeom prst="line">
            <a:avLst/>
          </a:prstGeom>
          <a:noFill/>
          <a:ln w="28575">
            <a:solidFill>
              <a:schemeClr val="tx1"/>
            </a:solidFill>
            <a:round/>
            <a:headEnd/>
            <a:tailEnd type="triangle" w="med" len="med"/>
          </a:ln>
        </p:spPr>
        <p:txBody>
          <a:bodyPr/>
          <a:lstStyle/>
          <a:p>
            <a:endParaRPr lang="id-ID"/>
          </a:p>
        </p:txBody>
      </p:sp>
      <p:sp>
        <p:nvSpPr>
          <p:cNvPr id="92182" name="Rectangle 23"/>
          <p:cNvSpPr>
            <a:spLocks noChangeArrowheads="1"/>
          </p:cNvSpPr>
          <p:nvPr/>
        </p:nvSpPr>
        <p:spPr bwMode="auto">
          <a:xfrm>
            <a:off x="6324600" y="2606675"/>
            <a:ext cx="457200" cy="457200"/>
          </a:xfrm>
          <a:prstGeom prst="rect">
            <a:avLst/>
          </a:prstGeom>
          <a:solidFill>
            <a:srgbClr val="66FFFF"/>
          </a:solidFill>
          <a:ln w="28575">
            <a:solidFill>
              <a:schemeClr val="tx1"/>
            </a:solidFill>
            <a:miter lim="800000"/>
            <a:headEnd/>
            <a:tailEnd/>
          </a:ln>
        </p:spPr>
        <p:txBody>
          <a:bodyPr wrap="none" anchor="ctr"/>
          <a:lstStyle/>
          <a:p>
            <a:endParaRPr lang="id-ID"/>
          </a:p>
        </p:txBody>
      </p:sp>
      <p:sp>
        <p:nvSpPr>
          <p:cNvPr id="92183" name="Line 24"/>
          <p:cNvSpPr>
            <a:spLocks noChangeShapeType="1"/>
          </p:cNvSpPr>
          <p:nvPr/>
        </p:nvSpPr>
        <p:spPr bwMode="auto">
          <a:xfrm flipV="1">
            <a:off x="6477000" y="2682875"/>
            <a:ext cx="0" cy="304800"/>
          </a:xfrm>
          <a:prstGeom prst="line">
            <a:avLst/>
          </a:prstGeom>
          <a:noFill/>
          <a:ln w="28575">
            <a:solidFill>
              <a:schemeClr val="tx1"/>
            </a:solidFill>
            <a:round/>
            <a:headEnd/>
            <a:tailEnd type="triangle" w="med" len="med"/>
          </a:ln>
        </p:spPr>
        <p:txBody>
          <a:bodyPr/>
          <a:lstStyle/>
          <a:p>
            <a:endParaRPr lang="id-ID"/>
          </a:p>
        </p:txBody>
      </p:sp>
      <p:sp>
        <p:nvSpPr>
          <p:cNvPr id="92184" name="Rectangle 25"/>
          <p:cNvSpPr>
            <a:spLocks noChangeArrowheads="1"/>
          </p:cNvSpPr>
          <p:nvPr/>
        </p:nvSpPr>
        <p:spPr bwMode="auto">
          <a:xfrm>
            <a:off x="6781800" y="2606675"/>
            <a:ext cx="457200" cy="457200"/>
          </a:xfrm>
          <a:prstGeom prst="rect">
            <a:avLst/>
          </a:prstGeom>
          <a:solidFill>
            <a:srgbClr val="66FFFF"/>
          </a:solidFill>
          <a:ln w="28575">
            <a:solidFill>
              <a:schemeClr val="tx1"/>
            </a:solidFill>
            <a:miter lim="800000"/>
            <a:headEnd/>
            <a:tailEnd/>
          </a:ln>
        </p:spPr>
        <p:txBody>
          <a:bodyPr wrap="none" anchor="ctr"/>
          <a:lstStyle/>
          <a:p>
            <a:endParaRPr lang="id-ID"/>
          </a:p>
        </p:txBody>
      </p:sp>
      <p:sp>
        <p:nvSpPr>
          <p:cNvPr id="92185" name="Rectangle 26"/>
          <p:cNvSpPr>
            <a:spLocks noChangeArrowheads="1"/>
          </p:cNvSpPr>
          <p:nvPr/>
        </p:nvSpPr>
        <p:spPr bwMode="auto">
          <a:xfrm>
            <a:off x="7239000" y="2606675"/>
            <a:ext cx="457200" cy="457200"/>
          </a:xfrm>
          <a:prstGeom prst="rect">
            <a:avLst/>
          </a:prstGeom>
          <a:solidFill>
            <a:srgbClr val="66FFFF"/>
          </a:solidFill>
          <a:ln w="28575">
            <a:solidFill>
              <a:schemeClr val="tx1"/>
            </a:solidFill>
            <a:miter lim="800000"/>
            <a:headEnd/>
            <a:tailEnd/>
          </a:ln>
        </p:spPr>
        <p:txBody>
          <a:bodyPr wrap="none" anchor="ctr"/>
          <a:lstStyle/>
          <a:p>
            <a:endParaRPr lang="id-ID"/>
          </a:p>
        </p:txBody>
      </p:sp>
      <p:sp>
        <p:nvSpPr>
          <p:cNvPr id="92186" name="Text Box 27"/>
          <p:cNvSpPr txBox="1">
            <a:spLocks noChangeArrowheads="1"/>
          </p:cNvSpPr>
          <p:nvPr/>
        </p:nvSpPr>
        <p:spPr bwMode="auto">
          <a:xfrm>
            <a:off x="4876800" y="3276600"/>
            <a:ext cx="457200" cy="304800"/>
          </a:xfrm>
          <a:prstGeom prst="rect">
            <a:avLst/>
          </a:prstGeom>
          <a:solidFill>
            <a:srgbClr val="FFFF66"/>
          </a:solidFill>
          <a:ln w="9525">
            <a:noFill/>
            <a:miter lim="800000"/>
            <a:headEnd/>
            <a:tailEnd/>
          </a:ln>
        </p:spPr>
        <p:txBody>
          <a:bodyPr>
            <a:spAutoFit/>
          </a:bodyPr>
          <a:lstStyle/>
          <a:p>
            <a:pPr>
              <a:spcBef>
                <a:spcPct val="50000"/>
              </a:spcBef>
            </a:pPr>
            <a:r>
              <a:rPr lang="en-US" sz="1400"/>
              <a:t>1s</a:t>
            </a:r>
          </a:p>
        </p:txBody>
      </p:sp>
      <p:sp>
        <p:nvSpPr>
          <p:cNvPr id="92187" name="Text Box 28"/>
          <p:cNvSpPr txBox="1">
            <a:spLocks noChangeArrowheads="1"/>
          </p:cNvSpPr>
          <p:nvPr/>
        </p:nvSpPr>
        <p:spPr bwMode="auto">
          <a:xfrm>
            <a:off x="5638800" y="2743200"/>
            <a:ext cx="457200" cy="304800"/>
          </a:xfrm>
          <a:prstGeom prst="rect">
            <a:avLst/>
          </a:prstGeom>
          <a:solidFill>
            <a:srgbClr val="FFFF66"/>
          </a:solidFill>
          <a:ln w="9525">
            <a:noFill/>
            <a:miter lim="800000"/>
            <a:headEnd/>
            <a:tailEnd/>
          </a:ln>
        </p:spPr>
        <p:txBody>
          <a:bodyPr>
            <a:spAutoFit/>
          </a:bodyPr>
          <a:lstStyle/>
          <a:p>
            <a:pPr>
              <a:spcBef>
                <a:spcPct val="50000"/>
              </a:spcBef>
            </a:pPr>
            <a:r>
              <a:rPr lang="en-US" sz="1400"/>
              <a:t>2s</a:t>
            </a:r>
          </a:p>
        </p:txBody>
      </p:sp>
      <p:sp>
        <p:nvSpPr>
          <p:cNvPr id="92188" name="Text Box 29"/>
          <p:cNvSpPr txBox="1">
            <a:spLocks noChangeArrowheads="1"/>
          </p:cNvSpPr>
          <p:nvPr/>
        </p:nvSpPr>
        <p:spPr bwMode="auto">
          <a:xfrm>
            <a:off x="6705600" y="2286000"/>
            <a:ext cx="457200" cy="304800"/>
          </a:xfrm>
          <a:prstGeom prst="rect">
            <a:avLst/>
          </a:prstGeom>
          <a:solidFill>
            <a:srgbClr val="FFFF66"/>
          </a:solidFill>
          <a:ln w="9525">
            <a:noFill/>
            <a:miter lim="800000"/>
            <a:headEnd/>
            <a:tailEnd/>
          </a:ln>
        </p:spPr>
        <p:txBody>
          <a:bodyPr>
            <a:spAutoFit/>
          </a:bodyPr>
          <a:lstStyle/>
          <a:p>
            <a:pPr>
              <a:spcBef>
                <a:spcPct val="50000"/>
              </a:spcBef>
            </a:pPr>
            <a:r>
              <a:rPr lang="en-US" sz="1400"/>
              <a:t>2p</a:t>
            </a:r>
          </a:p>
        </p:txBody>
      </p:sp>
      <p:sp>
        <p:nvSpPr>
          <p:cNvPr id="92189" name="Rectangle 30"/>
          <p:cNvSpPr>
            <a:spLocks noChangeArrowheads="1"/>
          </p:cNvSpPr>
          <p:nvPr/>
        </p:nvSpPr>
        <p:spPr bwMode="auto">
          <a:xfrm>
            <a:off x="228600" y="3081338"/>
            <a:ext cx="4756150" cy="457200"/>
          </a:xfrm>
          <a:prstGeom prst="rect">
            <a:avLst/>
          </a:prstGeom>
          <a:noFill/>
          <a:ln w="9525">
            <a:noFill/>
            <a:miter lim="800000"/>
            <a:headEnd/>
            <a:tailEnd/>
          </a:ln>
        </p:spPr>
        <p:txBody>
          <a:bodyPr wrap="none">
            <a:spAutoFit/>
          </a:bodyPr>
          <a:lstStyle/>
          <a:p>
            <a:r>
              <a:rPr lang="en-US" sz="2000" b="1">
                <a:solidFill>
                  <a:srgbClr val="CC3300"/>
                </a:solidFill>
              </a:rPr>
              <a:t>Atom karbon (keadaan tereksitasi)</a:t>
            </a:r>
            <a:r>
              <a:rPr lang="en-US" sz="2400" b="1">
                <a:solidFill>
                  <a:srgbClr val="CC3300"/>
                </a:solidFill>
              </a:rPr>
              <a:t>	</a:t>
            </a:r>
          </a:p>
        </p:txBody>
      </p:sp>
      <p:sp>
        <p:nvSpPr>
          <p:cNvPr id="92190" name="Rectangle 31"/>
          <p:cNvSpPr>
            <a:spLocks noChangeArrowheads="1"/>
          </p:cNvSpPr>
          <p:nvPr/>
        </p:nvSpPr>
        <p:spPr bwMode="auto">
          <a:xfrm>
            <a:off x="5105400" y="4953000"/>
            <a:ext cx="457200" cy="457200"/>
          </a:xfrm>
          <a:prstGeom prst="rect">
            <a:avLst/>
          </a:prstGeom>
          <a:solidFill>
            <a:srgbClr val="66FFFF"/>
          </a:solidFill>
          <a:ln w="28575">
            <a:solidFill>
              <a:schemeClr val="tx1"/>
            </a:solidFill>
            <a:miter lim="800000"/>
            <a:headEnd/>
            <a:tailEnd/>
          </a:ln>
        </p:spPr>
        <p:txBody>
          <a:bodyPr wrap="none" anchor="ctr"/>
          <a:lstStyle/>
          <a:p>
            <a:endParaRPr lang="id-ID"/>
          </a:p>
        </p:txBody>
      </p:sp>
      <p:sp>
        <p:nvSpPr>
          <p:cNvPr id="92191" name="Line 32"/>
          <p:cNvSpPr>
            <a:spLocks noChangeShapeType="1"/>
          </p:cNvSpPr>
          <p:nvPr/>
        </p:nvSpPr>
        <p:spPr bwMode="auto">
          <a:xfrm flipV="1">
            <a:off x="5257800" y="5029200"/>
            <a:ext cx="0" cy="304800"/>
          </a:xfrm>
          <a:prstGeom prst="line">
            <a:avLst/>
          </a:prstGeom>
          <a:noFill/>
          <a:ln w="28575">
            <a:solidFill>
              <a:schemeClr val="tx1"/>
            </a:solidFill>
            <a:round/>
            <a:headEnd/>
            <a:tailEnd type="triangle" w="med" len="med"/>
          </a:ln>
        </p:spPr>
        <p:txBody>
          <a:bodyPr/>
          <a:lstStyle/>
          <a:p>
            <a:endParaRPr lang="id-ID"/>
          </a:p>
        </p:txBody>
      </p:sp>
      <p:sp>
        <p:nvSpPr>
          <p:cNvPr id="92192" name="Line 33"/>
          <p:cNvSpPr>
            <a:spLocks noChangeShapeType="1"/>
          </p:cNvSpPr>
          <p:nvPr/>
        </p:nvSpPr>
        <p:spPr bwMode="auto">
          <a:xfrm flipV="1">
            <a:off x="5365750" y="5051425"/>
            <a:ext cx="0" cy="304800"/>
          </a:xfrm>
          <a:prstGeom prst="line">
            <a:avLst/>
          </a:prstGeom>
          <a:noFill/>
          <a:ln w="28575">
            <a:solidFill>
              <a:schemeClr val="tx1"/>
            </a:solidFill>
            <a:round/>
            <a:headEnd type="triangle" w="med" len="med"/>
            <a:tailEnd/>
          </a:ln>
        </p:spPr>
        <p:txBody>
          <a:bodyPr/>
          <a:lstStyle/>
          <a:p>
            <a:endParaRPr lang="id-ID"/>
          </a:p>
        </p:txBody>
      </p:sp>
      <p:sp>
        <p:nvSpPr>
          <p:cNvPr id="92193" name="Rectangle 34"/>
          <p:cNvSpPr>
            <a:spLocks noChangeArrowheads="1"/>
          </p:cNvSpPr>
          <p:nvPr/>
        </p:nvSpPr>
        <p:spPr bwMode="auto">
          <a:xfrm>
            <a:off x="6019800" y="4419600"/>
            <a:ext cx="457200" cy="457200"/>
          </a:xfrm>
          <a:prstGeom prst="rect">
            <a:avLst/>
          </a:prstGeom>
          <a:solidFill>
            <a:srgbClr val="66FFFF"/>
          </a:solidFill>
          <a:ln w="28575">
            <a:solidFill>
              <a:schemeClr val="tx1"/>
            </a:solidFill>
            <a:miter lim="800000"/>
            <a:headEnd/>
            <a:tailEnd/>
          </a:ln>
        </p:spPr>
        <p:txBody>
          <a:bodyPr wrap="none" anchor="ctr"/>
          <a:lstStyle/>
          <a:p>
            <a:endParaRPr lang="id-ID"/>
          </a:p>
        </p:txBody>
      </p:sp>
      <p:sp>
        <p:nvSpPr>
          <p:cNvPr id="92194" name="Line 35"/>
          <p:cNvSpPr>
            <a:spLocks noChangeShapeType="1"/>
          </p:cNvSpPr>
          <p:nvPr/>
        </p:nvSpPr>
        <p:spPr bwMode="auto">
          <a:xfrm flipV="1">
            <a:off x="6248400" y="4481513"/>
            <a:ext cx="0" cy="304800"/>
          </a:xfrm>
          <a:prstGeom prst="line">
            <a:avLst/>
          </a:prstGeom>
          <a:noFill/>
          <a:ln w="28575">
            <a:solidFill>
              <a:schemeClr val="tx1"/>
            </a:solidFill>
            <a:round/>
            <a:headEnd/>
            <a:tailEnd type="triangle" w="med" len="med"/>
          </a:ln>
        </p:spPr>
        <p:txBody>
          <a:bodyPr/>
          <a:lstStyle/>
          <a:p>
            <a:endParaRPr lang="id-ID"/>
          </a:p>
        </p:txBody>
      </p:sp>
      <p:sp>
        <p:nvSpPr>
          <p:cNvPr id="92195" name="Line 36"/>
          <p:cNvSpPr>
            <a:spLocks noChangeShapeType="1"/>
          </p:cNvSpPr>
          <p:nvPr/>
        </p:nvSpPr>
        <p:spPr bwMode="auto">
          <a:xfrm flipV="1">
            <a:off x="7162800" y="4495800"/>
            <a:ext cx="0" cy="304800"/>
          </a:xfrm>
          <a:prstGeom prst="line">
            <a:avLst/>
          </a:prstGeom>
          <a:noFill/>
          <a:ln w="28575">
            <a:solidFill>
              <a:schemeClr val="tx1"/>
            </a:solidFill>
            <a:round/>
            <a:headEnd/>
            <a:tailEnd type="triangle" w="med" len="med"/>
          </a:ln>
        </p:spPr>
        <p:txBody>
          <a:bodyPr/>
          <a:lstStyle/>
          <a:p>
            <a:endParaRPr lang="id-ID"/>
          </a:p>
        </p:txBody>
      </p:sp>
      <p:sp>
        <p:nvSpPr>
          <p:cNvPr id="92196" name="Rectangle 37"/>
          <p:cNvSpPr>
            <a:spLocks noChangeArrowheads="1"/>
          </p:cNvSpPr>
          <p:nvPr/>
        </p:nvSpPr>
        <p:spPr bwMode="auto">
          <a:xfrm>
            <a:off x="6477000" y="4419600"/>
            <a:ext cx="457200" cy="457200"/>
          </a:xfrm>
          <a:prstGeom prst="rect">
            <a:avLst/>
          </a:prstGeom>
          <a:solidFill>
            <a:srgbClr val="66FFFF"/>
          </a:solidFill>
          <a:ln w="28575">
            <a:solidFill>
              <a:schemeClr val="tx1"/>
            </a:solidFill>
            <a:miter lim="800000"/>
            <a:headEnd/>
            <a:tailEnd/>
          </a:ln>
        </p:spPr>
        <p:txBody>
          <a:bodyPr wrap="none" anchor="ctr"/>
          <a:lstStyle/>
          <a:p>
            <a:endParaRPr lang="id-ID"/>
          </a:p>
        </p:txBody>
      </p:sp>
      <p:sp>
        <p:nvSpPr>
          <p:cNvPr id="92197" name="Line 38"/>
          <p:cNvSpPr>
            <a:spLocks noChangeShapeType="1"/>
          </p:cNvSpPr>
          <p:nvPr/>
        </p:nvSpPr>
        <p:spPr bwMode="auto">
          <a:xfrm flipV="1">
            <a:off x="6629400" y="4495800"/>
            <a:ext cx="0" cy="304800"/>
          </a:xfrm>
          <a:prstGeom prst="line">
            <a:avLst/>
          </a:prstGeom>
          <a:noFill/>
          <a:ln w="28575">
            <a:solidFill>
              <a:schemeClr val="tx1"/>
            </a:solidFill>
            <a:round/>
            <a:headEnd/>
            <a:tailEnd type="triangle" w="med" len="med"/>
          </a:ln>
        </p:spPr>
        <p:txBody>
          <a:bodyPr/>
          <a:lstStyle/>
          <a:p>
            <a:endParaRPr lang="id-ID"/>
          </a:p>
        </p:txBody>
      </p:sp>
      <p:sp>
        <p:nvSpPr>
          <p:cNvPr id="92198" name="Rectangle 39"/>
          <p:cNvSpPr>
            <a:spLocks noChangeArrowheads="1"/>
          </p:cNvSpPr>
          <p:nvPr/>
        </p:nvSpPr>
        <p:spPr bwMode="auto">
          <a:xfrm>
            <a:off x="6934200" y="4419600"/>
            <a:ext cx="457200" cy="457200"/>
          </a:xfrm>
          <a:prstGeom prst="rect">
            <a:avLst/>
          </a:prstGeom>
          <a:solidFill>
            <a:srgbClr val="66FFFF"/>
          </a:solidFill>
          <a:ln w="28575">
            <a:solidFill>
              <a:schemeClr val="tx1"/>
            </a:solidFill>
            <a:miter lim="800000"/>
            <a:headEnd/>
            <a:tailEnd/>
          </a:ln>
        </p:spPr>
        <p:txBody>
          <a:bodyPr wrap="none" anchor="ctr"/>
          <a:lstStyle/>
          <a:p>
            <a:endParaRPr lang="id-ID"/>
          </a:p>
        </p:txBody>
      </p:sp>
      <p:sp>
        <p:nvSpPr>
          <p:cNvPr id="92199" name="Rectangle 40"/>
          <p:cNvSpPr>
            <a:spLocks noChangeArrowheads="1"/>
          </p:cNvSpPr>
          <p:nvPr/>
        </p:nvSpPr>
        <p:spPr bwMode="auto">
          <a:xfrm>
            <a:off x="7391400" y="4419600"/>
            <a:ext cx="457200" cy="457200"/>
          </a:xfrm>
          <a:prstGeom prst="rect">
            <a:avLst/>
          </a:prstGeom>
          <a:solidFill>
            <a:srgbClr val="66FFFF"/>
          </a:solidFill>
          <a:ln w="28575">
            <a:solidFill>
              <a:schemeClr val="tx1"/>
            </a:solidFill>
            <a:miter lim="800000"/>
            <a:headEnd/>
            <a:tailEnd/>
          </a:ln>
        </p:spPr>
        <p:txBody>
          <a:bodyPr wrap="none" anchor="ctr"/>
          <a:lstStyle/>
          <a:p>
            <a:endParaRPr lang="id-ID"/>
          </a:p>
        </p:txBody>
      </p:sp>
      <p:sp>
        <p:nvSpPr>
          <p:cNvPr id="92200" name="Text Box 41"/>
          <p:cNvSpPr txBox="1">
            <a:spLocks noChangeArrowheads="1"/>
          </p:cNvSpPr>
          <p:nvPr/>
        </p:nvSpPr>
        <p:spPr bwMode="auto">
          <a:xfrm>
            <a:off x="5105400" y="4648200"/>
            <a:ext cx="457200" cy="304800"/>
          </a:xfrm>
          <a:prstGeom prst="rect">
            <a:avLst/>
          </a:prstGeom>
          <a:solidFill>
            <a:srgbClr val="FFFF66"/>
          </a:solidFill>
          <a:ln w="9525">
            <a:noFill/>
            <a:miter lim="800000"/>
            <a:headEnd/>
            <a:tailEnd/>
          </a:ln>
        </p:spPr>
        <p:txBody>
          <a:bodyPr>
            <a:spAutoFit/>
          </a:bodyPr>
          <a:lstStyle/>
          <a:p>
            <a:pPr>
              <a:spcBef>
                <a:spcPct val="50000"/>
              </a:spcBef>
            </a:pPr>
            <a:r>
              <a:rPr lang="en-US" sz="1400"/>
              <a:t>1s</a:t>
            </a:r>
          </a:p>
        </p:txBody>
      </p:sp>
      <p:sp>
        <p:nvSpPr>
          <p:cNvPr id="92201" name="Text Box 42"/>
          <p:cNvSpPr txBox="1">
            <a:spLocks noChangeArrowheads="1"/>
          </p:cNvSpPr>
          <p:nvPr/>
        </p:nvSpPr>
        <p:spPr bwMode="auto">
          <a:xfrm>
            <a:off x="6553200" y="4114800"/>
            <a:ext cx="838200" cy="304800"/>
          </a:xfrm>
          <a:prstGeom prst="rect">
            <a:avLst/>
          </a:prstGeom>
          <a:solidFill>
            <a:srgbClr val="FFFF66"/>
          </a:solidFill>
          <a:ln w="9525">
            <a:noFill/>
            <a:miter lim="800000"/>
            <a:headEnd/>
            <a:tailEnd/>
          </a:ln>
        </p:spPr>
        <p:txBody>
          <a:bodyPr>
            <a:spAutoFit/>
          </a:bodyPr>
          <a:lstStyle/>
          <a:p>
            <a:pPr>
              <a:spcBef>
                <a:spcPct val="50000"/>
              </a:spcBef>
            </a:pPr>
            <a:r>
              <a:rPr lang="en-US" sz="1400"/>
              <a:t>sp</a:t>
            </a:r>
            <a:r>
              <a:rPr lang="en-US" sz="1400" baseline="30000"/>
              <a:t>3</a:t>
            </a:r>
          </a:p>
        </p:txBody>
      </p:sp>
      <p:sp>
        <p:nvSpPr>
          <p:cNvPr id="92202" name="Rectangle 43"/>
          <p:cNvSpPr>
            <a:spLocks noChangeArrowheads="1"/>
          </p:cNvSpPr>
          <p:nvPr/>
        </p:nvSpPr>
        <p:spPr bwMode="auto">
          <a:xfrm>
            <a:off x="152400" y="4665663"/>
            <a:ext cx="4756150" cy="457200"/>
          </a:xfrm>
          <a:prstGeom prst="rect">
            <a:avLst/>
          </a:prstGeom>
          <a:noFill/>
          <a:ln w="9525">
            <a:noFill/>
            <a:miter lim="800000"/>
            <a:headEnd/>
            <a:tailEnd/>
          </a:ln>
        </p:spPr>
        <p:txBody>
          <a:bodyPr wrap="none">
            <a:spAutoFit/>
          </a:bodyPr>
          <a:lstStyle/>
          <a:p>
            <a:r>
              <a:rPr lang="en-US" sz="2400" b="1">
                <a:solidFill>
                  <a:srgbClr val="CC3300"/>
                </a:solidFill>
              </a:rPr>
              <a:t>Atom karbon (hibridisasi sp</a:t>
            </a:r>
            <a:r>
              <a:rPr lang="en-US" sz="2400" b="1" baseline="30000">
                <a:solidFill>
                  <a:srgbClr val="CC3300"/>
                </a:solidFill>
              </a:rPr>
              <a:t>3</a:t>
            </a:r>
            <a:r>
              <a:rPr lang="en-US" sz="2400" b="1">
                <a:solidFill>
                  <a:srgbClr val="CC3300"/>
                </a:solidFill>
              </a:rPr>
              <a:t>)	</a:t>
            </a:r>
          </a:p>
        </p:txBody>
      </p:sp>
      <p:sp>
        <p:nvSpPr>
          <p:cNvPr id="92203" name="Rectangle 44"/>
          <p:cNvSpPr>
            <a:spLocks noChangeArrowheads="1"/>
          </p:cNvSpPr>
          <p:nvPr/>
        </p:nvSpPr>
        <p:spPr bwMode="auto">
          <a:xfrm>
            <a:off x="5257800" y="6324600"/>
            <a:ext cx="457200" cy="457200"/>
          </a:xfrm>
          <a:prstGeom prst="rect">
            <a:avLst/>
          </a:prstGeom>
          <a:solidFill>
            <a:srgbClr val="66FFFF"/>
          </a:solidFill>
          <a:ln w="28575">
            <a:solidFill>
              <a:schemeClr val="tx1"/>
            </a:solidFill>
            <a:miter lim="800000"/>
            <a:headEnd/>
            <a:tailEnd/>
          </a:ln>
        </p:spPr>
        <p:txBody>
          <a:bodyPr wrap="none" anchor="ctr"/>
          <a:lstStyle/>
          <a:p>
            <a:endParaRPr lang="id-ID"/>
          </a:p>
        </p:txBody>
      </p:sp>
      <p:sp>
        <p:nvSpPr>
          <p:cNvPr id="92204" name="Line 45"/>
          <p:cNvSpPr>
            <a:spLocks noChangeShapeType="1"/>
          </p:cNvSpPr>
          <p:nvPr/>
        </p:nvSpPr>
        <p:spPr bwMode="auto">
          <a:xfrm flipV="1">
            <a:off x="5410200" y="6383338"/>
            <a:ext cx="0" cy="304800"/>
          </a:xfrm>
          <a:prstGeom prst="line">
            <a:avLst/>
          </a:prstGeom>
          <a:noFill/>
          <a:ln w="28575">
            <a:solidFill>
              <a:schemeClr val="tx1"/>
            </a:solidFill>
            <a:round/>
            <a:headEnd/>
            <a:tailEnd type="triangle" w="med" len="med"/>
          </a:ln>
        </p:spPr>
        <p:txBody>
          <a:bodyPr/>
          <a:lstStyle/>
          <a:p>
            <a:endParaRPr lang="id-ID"/>
          </a:p>
        </p:txBody>
      </p:sp>
      <p:sp>
        <p:nvSpPr>
          <p:cNvPr id="92205" name="Line 46"/>
          <p:cNvSpPr>
            <a:spLocks noChangeShapeType="1"/>
          </p:cNvSpPr>
          <p:nvPr/>
        </p:nvSpPr>
        <p:spPr bwMode="auto">
          <a:xfrm flipV="1">
            <a:off x="5518150" y="6405563"/>
            <a:ext cx="0" cy="304800"/>
          </a:xfrm>
          <a:prstGeom prst="line">
            <a:avLst/>
          </a:prstGeom>
          <a:noFill/>
          <a:ln w="28575">
            <a:solidFill>
              <a:schemeClr val="tx1"/>
            </a:solidFill>
            <a:round/>
            <a:headEnd type="triangle" w="med" len="med"/>
            <a:tailEnd/>
          </a:ln>
        </p:spPr>
        <p:txBody>
          <a:bodyPr/>
          <a:lstStyle/>
          <a:p>
            <a:endParaRPr lang="id-ID"/>
          </a:p>
        </p:txBody>
      </p:sp>
      <p:sp>
        <p:nvSpPr>
          <p:cNvPr id="92206" name="Rectangle 47"/>
          <p:cNvSpPr>
            <a:spLocks noChangeArrowheads="1"/>
          </p:cNvSpPr>
          <p:nvPr/>
        </p:nvSpPr>
        <p:spPr bwMode="auto">
          <a:xfrm>
            <a:off x="6172200" y="5791200"/>
            <a:ext cx="457200" cy="457200"/>
          </a:xfrm>
          <a:prstGeom prst="rect">
            <a:avLst/>
          </a:prstGeom>
          <a:solidFill>
            <a:srgbClr val="66FFFF"/>
          </a:solidFill>
          <a:ln w="28575">
            <a:solidFill>
              <a:schemeClr val="tx1"/>
            </a:solidFill>
            <a:miter lim="800000"/>
            <a:headEnd/>
            <a:tailEnd/>
          </a:ln>
        </p:spPr>
        <p:txBody>
          <a:bodyPr wrap="none" anchor="ctr"/>
          <a:lstStyle/>
          <a:p>
            <a:endParaRPr lang="id-ID"/>
          </a:p>
        </p:txBody>
      </p:sp>
      <p:sp>
        <p:nvSpPr>
          <p:cNvPr id="92207" name="Line 48"/>
          <p:cNvSpPr>
            <a:spLocks noChangeShapeType="1"/>
          </p:cNvSpPr>
          <p:nvPr/>
        </p:nvSpPr>
        <p:spPr bwMode="auto">
          <a:xfrm flipV="1">
            <a:off x="6400800" y="5853113"/>
            <a:ext cx="0" cy="304800"/>
          </a:xfrm>
          <a:prstGeom prst="line">
            <a:avLst/>
          </a:prstGeom>
          <a:noFill/>
          <a:ln w="28575">
            <a:solidFill>
              <a:schemeClr val="tx1"/>
            </a:solidFill>
            <a:round/>
            <a:headEnd/>
            <a:tailEnd type="triangle" w="med" len="med"/>
          </a:ln>
        </p:spPr>
        <p:txBody>
          <a:bodyPr/>
          <a:lstStyle/>
          <a:p>
            <a:endParaRPr lang="id-ID"/>
          </a:p>
        </p:txBody>
      </p:sp>
      <p:sp>
        <p:nvSpPr>
          <p:cNvPr id="92208" name="Line 49"/>
          <p:cNvSpPr>
            <a:spLocks noChangeShapeType="1"/>
          </p:cNvSpPr>
          <p:nvPr/>
        </p:nvSpPr>
        <p:spPr bwMode="auto">
          <a:xfrm flipV="1">
            <a:off x="7259638" y="5867400"/>
            <a:ext cx="0" cy="304800"/>
          </a:xfrm>
          <a:prstGeom prst="line">
            <a:avLst/>
          </a:prstGeom>
          <a:noFill/>
          <a:ln w="28575">
            <a:solidFill>
              <a:schemeClr val="tx1"/>
            </a:solidFill>
            <a:round/>
            <a:headEnd/>
            <a:tailEnd type="triangle" w="med" len="med"/>
          </a:ln>
        </p:spPr>
        <p:txBody>
          <a:bodyPr/>
          <a:lstStyle/>
          <a:p>
            <a:endParaRPr lang="id-ID"/>
          </a:p>
        </p:txBody>
      </p:sp>
      <p:sp>
        <p:nvSpPr>
          <p:cNvPr id="92209" name="Rectangle 50"/>
          <p:cNvSpPr>
            <a:spLocks noChangeArrowheads="1"/>
          </p:cNvSpPr>
          <p:nvPr/>
        </p:nvSpPr>
        <p:spPr bwMode="auto">
          <a:xfrm>
            <a:off x="6629400" y="5791200"/>
            <a:ext cx="457200" cy="457200"/>
          </a:xfrm>
          <a:prstGeom prst="rect">
            <a:avLst/>
          </a:prstGeom>
          <a:solidFill>
            <a:srgbClr val="66FFFF"/>
          </a:solidFill>
          <a:ln w="28575">
            <a:solidFill>
              <a:schemeClr val="tx1"/>
            </a:solidFill>
            <a:miter lim="800000"/>
            <a:headEnd/>
            <a:tailEnd/>
          </a:ln>
        </p:spPr>
        <p:txBody>
          <a:bodyPr wrap="none" anchor="ctr"/>
          <a:lstStyle/>
          <a:p>
            <a:endParaRPr lang="id-ID"/>
          </a:p>
        </p:txBody>
      </p:sp>
      <p:sp>
        <p:nvSpPr>
          <p:cNvPr id="92210" name="Line 51"/>
          <p:cNvSpPr>
            <a:spLocks noChangeShapeType="1"/>
          </p:cNvSpPr>
          <p:nvPr/>
        </p:nvSpPr>
        <p:spPr bwMode="auto">
          <a:xfrm flipV="1">
            <a:off x="6781800" y="5867400"/>
            <a:ext cx="0" cy="304800"/>
          </a:xfrm>
          <a:prstGeom prst="line">
            <a:avLst/>
          </a:prstGeom>
          <a:noFill/>
          <a:ln w="28575">
            <a:solidFill>
              <a:schemeClr val="tx1"/>
            </a:solidFill>
            <a:round/>
            <a:headEnd/>
            <a:tailEnd type="triangle" w="med" len="med"/>
          </a:ln>
        </p:spPr>
        <p:txBody>
          <a:bodyPr/>
          <a:lstStyle/>
          <a:p>
            <a:endParaRPr lang="id-ID"/>
          </a:p>
        </p:txBody>
      </p:sp>
      <p:sp>
        <p:nvSpPr>
          <p:cNvPr id="92211" name="Rectangle 52"/>
          <p:cNvSpPr>
            <a:spLocks noChangeArrowheads="1"/>
          </p:cNvSpPr>
          <p:nvPr/>
        </p:nvSpPr>
        <p:spPr bwMode="auto">
          <a:xfrm>
            <a:off x="7086600" y="5791200"/>
            <a:ext cx="457200" cy="457200"/>
          </a:xfrm>
          <a:prstGeom prst="rect">
            <a:avLst/>
          </a:prstGeom>
          <a:solidFill>
            <a:srgbClr val="66FFFF"/>
          </a:solidFill>
          <a:ln w="28575">
            <a:solidFill>
              <a:schemeClr val="tx1"/>
            </a:solidFill>
            <a:miter lim="800000"/>
            <a:headEnd/>
            <a:tailEnd/>
          </a:ln>
        </p:spPr>
        <p:txBody>
          <a:bodyPr wrap="none" anchor="ctr"/>
          <a:lstStyle/>
          <a:p>
            <a:endParaRPr lang="id-ID"/>
          </a:p>
        </p:txBody>
      </p:sp>
      <p:sp>
        <p:nvSpPr>
          <p:cNvPr id="92212" name="Rectangle 53"/>
          <p:cNvSpPr>
            <a:spLocks noChangeArrowheads="1"/>
          </p:cNvSpPr>
          <p:nvPr/>
        </p:nvSpPr>
        <p:spPr bwMode="auto">
          <a:xfrm>
            <a:off x="7543800" y="5791200"/>
            <a:ext cx="457200" cy="457200"/>
          </a:xfrm>
          <a:prstGeom prst="rect">
            <a:avLst/>
          </a:prstGeom>
          <a:solidFill>
            <a:srgbClr val="66FFFF"/>
          </a:solidFill>
          <a:ln w="28575">
            <a:solidFill>
              <a:schemeClr val="tx1"/>
            </a:solidFill>
            <a:miter lim="800000"/>
            <a:headEnd/>
            <a:tailEnd/>
          </a:ln>
        </p:spPr>
        <p:txBody>
          <a:bodyPr wrap="none" anchor="ctr"/>
          <a:lstStyle/>
          <a:p>
            <a:endParaRPr lang="id-ID"/>
          </a:p>
        </p:txBody>
      </p:sp>
      <p:sp>
        <p:nvSpPr>
          <p:cNvPr id="92213" name="Text Box 54"/>
          <p:cNvSpPr txBox="1">
            <a:spLocks noChangeArrowheads="1"/>
          </p:cNvSpPr>
          <p:nvPr/>
        </p:nvSpPr>
        <p:spPr bwMode="auto">
          <a:xfrm>
            <a:off x="5181600" y="6005513"/>
            <a:ext cx="457200" cy="304800"/>
          </a:xfrm>
          <a:prstGeom prst="rect">
            <a:avLst/>
          </a:prstGeom>
          <a:solidFill>
            <a:srgbClr val="FFFF66"/>
          </a:solidFill>
          <a:ln w="9525">
            <a:noFill/>
            <a:miter lim="800000"/>
            <a:headEnd/>
            <a:tailEnd/>
          </a:ln>
        </p:spPr>
        <p:txBody>
          <a:bodyPr>
            <a:spAutoFit/>
          </a:bodyPr>
          <a:lstStyle/>
          <a:p>
            <a:pPr>
              <a:spcBef>
                <a:spcPct val="50000"/>
              </a:spcBef>
            </a:pPr>
            <a:r>
              <a:rPr lang="en-US" sz="1400"/>
              <a:t>1s</a:t>
            </a:r>
          </a:p>
        </p:txBody>
      </p:sp>
      <p:sp>
        <p:nvSpPr>
          <p:cNvPr id="92214" name="Rectangle 55"/>
          <p:cNvSpPr>
            <a:spLocks noChangeArrowheads="1"/>
          </p:cNvSpPr>
          <p:nvPr/>
        </p:nvSpPr>
        <p:spPr bwMode="auto">
          <a:xfrm>
            <a:off x="1752600" y="5867400"/>
            <a:ext cx="2667000" cy="731838"/>
          </a:xfrm>
          <a:prstGeom prst="rect">
            <a:avLst/>
          </a:prstGeom>
          <a:noFill/>
          <a:ln w="9525">
            <a:noFill/>
            <a:miter lim="800000"/>
            <a:headEnd/>
            <a:tailEnd/>
          </a:ln>
        </p:spPr>
        <p:txBody>
          <a:bodyPr>
            <a:spAutoFit/>
          </a:bodyPr>
          <a:lstStyle/>
          <a:p>
            <a:r>
              <a:rPr lang="en-US" sz="2400" b="1">
                <a:solidFill>
                  <a:srgbClr val="FF0000"/>
                </a:solidFill>
              </a:rPr>
              <a:t>Molekul CH</a:t>
            </a:r>
            <a:r>
              <a:rPr lang="en-US" sz="2400" b="1" baseline="-25000">
                <a:solidFill>
                  <a:srgbClr val="FF0000"/>
                </a:solidFill>
              </a:rPr>
              <a:t>4</a:t>
            </a:r>
            <a:r>
              <a:rPr lang="en-US" b="1">
                <a:solidFill>
                  <a:srgbClr val="FF0000"/>
                </a:solidFill>
              </a:rPr>
              <a:t>	</a:t>
            </a:r>
          </a:p>
          <a:p>
            <a:r>
              <a:rPr lang="en-US" b="1">
                <a:solidFill>
                  <a:srgbClr val="FF0000"/>
                </a:solidFill>
              </a:rPr>
              <a:t>(sp</a:t>
            </a:r>
            <a:r>
              <a:rPr lang="en-US" b="1" baseline="30000">
                <a:solidFill>
                  <a:srgbClr val="FF0000"/>
                </a:solidFill>
              </a:rPr>
              <a:t>3 </a:t>
            </a:r>
            <a:r>
              <a:rPr lang="en-US" b="1">
                <a:solidFill>
                  <a:srgbClr val="FF0000"/>
                </a:solidFill>
              </a:rPr>
              <a:t>, tetrahedral)</a:t>
            </a:r>
            <a:endParaRPr lang="en-US" b="1" baseline="30000">
              <a:solidFill>
                <a:srgbClr val="FF0000"/>
              </a:solidFill>
            </a:endParaRPr>
          </a:p>
        </p:txBody>
      </p:sp>
      <p:sp>
        <p:nvSpPr>
          <p:cNvPr id="92215" name="Line 56"/>
          <p:cNvSpPr>
            <a:spLocks noChangeShapeType="1"/>
          </p:cNvSpPr>
          <p:nvPr/>
        </p:nvSpPr>
        <p:spPr bwMode="auto">
          <a:xfrm>
            <a:off x="174625" y="2362200"/>
            <a:ext cx="8610600" cy="0"/>
          </a:xfrm>
          <a:prstGeom prst="line">
            <a:avLst/>
          </a:prstGeom>
          <a:noFill/>
          <a:ln w="9525">
            <a:solidFill>
              <a:schemeClr val="tx1"/>
            </a:solidFill>
            <a:round/>
            <a:headEnd/>
            <a:tailEnd/>
          </a:ln>
        </p:spPr>
        <p:txBody>
          <a:bodyPr/>
          <a:lstStyle/>
          <a:p>
            <a:endParaRPr lang="id-ID"/>
          </a:p>
        </p:txBody>
      </p:sp>
      <p:sp>
        <p:nvSpPr>
          <p:cNvPr id="92216" name="Line 57"/>
          <p:cNvSpPr>
            <a:spLocks noChangeShapeType="1"/>
          </p:cNvSpPr>
          <p:nvPr/>
        </p:nvSpPr>
        <p:spPr bwMode="auto">
          <a:xfrm>
            <a:off x="238125" y="4114800"/>
            <a:ext cx="8610600" cy="0"/>
          </a:xfrm>
          <a:prstGeom prst="line">
            <a:avLst/>
          </a:prstGeom>
          <a:noFill/>
          <a:ln w="9525">
            <a:solidFill>
              <a:schemeClr val="tx1"/>
            </a:solidFill>
            <a:round/>
            <a:headEnd/>
            <a:tailEnd/>
          </a:ln>
        </p:spPr>
        <p:txBody>
          <a:bodyPr/>
          <a:lstStyle/>
          <a:p>
            <a:endParaRPr lang="id-ID"/>
          </a:p>
        </p:txBody>
      </p:sp>
      <p:sp>
        <p:nvSpPr>
          <p:cNvPr id="92217" name="Line 58"/>
          <p:cNvSpPr>
            <a:spLocks noChangeShapeType="1"/>
          </p:cNvSpPr>
          <p:nvPr/>
        </p:nvSpPr>
        <p:spPr bwMode="auto">
          <a:xfrm>
            <a:off x="201613" y="5486400"/>
            <a:ext cx="8610600" cy="0"/>
          </a:xfrm>
          <a:prstGeom prst="line">
            <a:avLst/>
          </a:prstGeom>
          <a:noFill/>
          <a:ln w="9525">
            <a:solidFill>
              <a:schemeClr val="tx1"/>
            </a:solidFill>
            <a:round/>
            <a:headEnd/>
            <a:tailEnd/>
          </a:ln>
        </p:spPr>
        <p:txBody>
          <a:bodyPr/>
          <a:lstStyle/>
          <a:p>
            <a:endParaRPr lang="id-ID"/>
          </a:p>
        </p:txBody>
      </p:sp>
      <p:sp>
        <p:nvSpPr>
          <p:cNvPr id="92218" name="Line 59"/>
          <p:cNvSpPr>
            <a:spLocks noChangeShapeType="1"/>
          </p:cNvSpPr>
          <p:nvPr/>
        </p:nvSpPr>
        <p:spPr bwMode="auto">
          <a:xfrm flipV="1">
            <a:off x="6880225" y="5878513"/>
            <a:ext cx="0" cy="304800"/>
          </a:xfrm>
          <a:prstGeom prst="line">
            <a:avLst/>
          </a:prstGeom>
          <a:noFill/>
          <a:ln w="28575">
            <a:solidFill>
              <a:srgbClr val="009900"/>
            </a:solidFill>
            <a:round/>
            <a:headEnd type="triangle" w="med" len="med"/>
            <a:tailEnd/>
          </a:ln>
        </p:spPr>
        <p:txBody>
          <a:bodyPr/>
          <a:lstStyle/>
          <a:p>
            <a:endParaRPr lang="id-ID"/>
          </a:p>
        </p:txBody>
      </p:sp>
      <p:sp>
        <p:nvSpPr>
          <p:cNvPr id="92219" name="Line 60"/>
          <p:cNvSpPr>
            <a:spLocks noChangeShapeType="1"/>
          </p:cNvSpPr>
          <p:nvPr/>
        </p:nvSpPr>
        <p:spPr bwMode="auto">
          <a:xfrm flipV="1">
            <a:off x="7356475" y="5889625"/>
            <a:ext cx="0" cy="304800"/>
          </a:xfrm>
          <a:prstGeom prst="line">
            <a:avLst/>
          </a:prstGeom>
          <a:noFill/>
          <a:ln w="28575">
            <a:solidFill>
              <a:srgbClr val="009900"/>
            </a:solidFill>
            <a:round/>
            <a:headEnd type="triangle" w="med" len="med"/>
            <a:tailEnd/>
          </a:ln>
        </p:spPr>
        <p:txBody>
          <a:bodyPr/>
          <a:lstStyle/>
          <a:p>
            <a:endParaRPr lang="id-ID"/>
          </a:p>
        </p:txBody>
      </p:sp>
      <p:sp>
        <p:nvSpPr>
          <p:cNvPr id="92220" name="Line 61"/>
          <p:cNvSpPr>
            <a:spLocks noChangeShapeType="1"/>
          </p:cNvSpPr>
          <p:nvPr/>
        </p:nvSpPr>
        <p:spPr bwMode="auto">
          <a:xfrm flipV="1">
            <a:off x="6510338" y="5878513"/>
            <a:ext cx="0" cy="304800"/>
          </a:xfrm>
          <a:prstGeom prst="line">
            <a:avLst/>
          </a:prstGeom>
          <a:noFill/>
          <a:ln w="28575">
            <a:solidFill>
              <a:srgbClr val="009900"/>
            </a:solidFill>
            <a:round/>
            <a:headEnd type="triangle" w="med" len="med"/>
            <a:tailEnd/>
          </a:ln>
        </p:spPr>
        <p:txBody>
          <a:bodyPr/>
          <a:lstStyle/>
          <a:p>
            <a:endParaRPr lang="id-ID"/>
          </a:p>
        </p:txBody>
      </p:sp>
      <p:sp>
        <p:nvSpPr>
          <p:cNvPr id="92221" name="Text Box 62"/>
          <p:cNvSpPr txBox="1">
            <a:spLocks noChangeArrowheads="1"/>
          </p:cNvSpPr>
          <p:nvPr/>
        </p:nvSpPr>
        <p:spPr bwMode="auto">
          <a:xfrm>
            <a:off x="6858000" y="5441950"/>
            <a:ext cx="457200" cy="304800"/>
          </a:xfrm>
          <a:prstGeom prst="rect">
            <a:avLst/>
          </a:prstGeom>
          <a:solidFill>
            <a:srgbClr val="FFFF66"/>
          </a:solidFill>
          <a:ln w="9525">
            <a:noFill/>
            <a:miter lim="800000"/>
            <a:headEnd/>
            <a:tailEnd/>
          </a:ln>
        </p:spPr>
        <p:txBody>
          <a:bodyPr>
            <a:spAutoFit/>
          </a:bodyPr>
          <a:lstStyle/>
          <a:p>
            <a:pPr>
              <a:spcBef>
                <a:spcPct val="50000"/>
              </a:spcBef>
            </a:pPr>
            <a:r>
              <a:rPr lang="en-US" sz="1400"/>
              <a:t>sp</a:t>
            </a:r>
            <a:r>
              <a:rPr lang="en-US" sz="1400" baseline="30000"/>
              <a:t>3</a:t>
            </a:r>
          </a:p>
        </p:txBody>
      </p:sp>
      <p:sp>
        <p:nvSpPr>
          <p:cNvPr id="92222" name="Line 63"/>
          <p:cNvSpPr>
            <a:spLocks noChangeShapeType="1"/>
          </p:cNvSpPr>
          <p:nvPr/>
        </p:nvSpPr>
        <p:spPr bwMode="auto">
          <a:xfrm flipV="1">
            <a:off x="6369050" y="685800"/>
            <a:ext cx="0" cy="304800"/>
          </a:xfrm>
          <a:prstGeom prst="line">
            <a:avLst/>
          </a:prstGeom>
          <a:noFill/>
          <a:ln w="28575">
            <a:solidFill>
              <a:schemeClr val="tx1"/>
            </a:solidFill>
            <a:round/>
            <a:headEnd/>
            <a:tailEnd type="triangle" w="med" len="med"/>
          </a:ln>
        </p:spPr>
        <p:txBody>
          <a:bodyPr/>
          <a:lstStyle/>
          <a:p>
            <a:endParaRPr lang="id-ID"/>
          </a:p>
        </p:txBody>
      </p:sp>
      <p:sp>
        <p:nvSpPr>
          <p:cNvPr id="92223" name="Line 64"/>
          <p:cNvSpPr>
            <a:spLocks noChangeShapeType="1"/>
          </p:cNvSpPr>
          <p:nvPr/>
        </p:nvSpPr>
        <p:spPr bwMode="auto">
          <a:xfrm flipV="1">
            <a:off x="6477000" y="708025"/>
            <a:ext cx="0" cy="304800"/>
          </a:xfrm>
          <a:prstGeom prst="line">
            <a:avLst/>
          </a:prstGeom>
          <a:noFill/>
          <a:ln w="28575">
            <a:solidFill>
              <a:schemeClr val="tx1"/>
            </a:solidFill>
            <a:round/>
            <a:headEnd type="triangle" w="med" len="med"/>
            <a:tailEnd/>
          </a:ln>
        </p:spPr>
        <p:txBody>
          <a:bodyPr/>
          <a:lstStyle/>
          <a:p>
            <a:endParaRPr lang="id-ID"/>
          </a:p>
        </p:txBody>
      </p:sp>
      <p:sp>
        <p:nvSpPr>
          <p:cNvPr id="92224" name="Line 65"/>
          <p:cNvSpPr>
            <a:spLocks noChangeShapeType="1"/>
          </p:cNvSpPr>
          <p:nvPr/>
        </p:nvSpPr>
        <p:spPr bwMode="auto">
          <a:xfrm flipV="1">
            <a:off x="7467600" y="2667000"/>
            <a:ext cx="0" cy="304800"/>
          </a:xfrm>
          <a:prstGeom prst="line">
            <a:avLst/>
          </a:prstGeom>
          <a:noFill/>
          <a:ln w="28575">
            <a:solidFill>
              <a:schemeClr val="tx1"/>
            </a:solidFill>
            <a:round/>
            <a:headEnd/>
            <a:tailEnd type="triangle" w="med" len="med"/>
          </a:ln>
        </p:spPr>
        <p:txBody>
          <a:bodyPr/>
          <a:lstStyle/>
          <a:p>
            <a:endParaRPr lang="id-ID"/>
          </a:p>
        </p:txBody>
      </p:sp>
      <p:sp>
        <p:nvSpPr>
          <p:cNvPr id="92225" name="Line 66"/>
          <p:cNvSpPr>
            <a:spLocks noChangeShapeType="1"/>
          </p:cNvSpPr>
          <p:nvPr/>
        </p:nvSpPr>
        <p:spPr bwMode="auto">
          <a:xfrm flipV="1">
            <a:off x="7620000" y="4495800"/>
            <a:ext cx="0" cy="304800"/>
          </a:xfrm>
          <a:prstGeom prst="line">
            <a:avLst/>
          </a:prstGeom>
          <a:noFill/>
          <a:ln w="28575">
            <a:solidFill>
              <a:schemeClr val="tx1"/>
            </a:solidFill>
            <a:round/>
            <a:headEnd/>
            <a:tailEnd type="triangle" w="med" len="med"/>
          </a:ln>
        </p:spPr>
        <p:txBody>
          <a:bodyPr/>
          <a:lstStyle/>
          <a:p>
            <a:endParaRPr lang="id-ID"/>
          </a:p>
        </p:txBody>
      </p:sp>
      <p:sp>
        <p:nvSpPr>
          <p:cNvPr id="92226" name="Line 67"/>
          <p:cNvSpPr>
            <a:spLocks noChangeShapeType="1"/>
          </p:cNvSpPr>
          <p:nvPr/>
        </p:nvSpPr>
        <p:spPr bwMode="auto">
          <a:xfrm flipV="1">
            <a:off x="7731125" y="5856288"/>
            <a:ext cx="0" cy="304800"/>
          </a:xfrm>
          <a:prstGeom prst="line">
            <a:avLst/>
          </a:prstGeom>
          <a:noFill/>
          <a:ln w="28575">
            <a:solidFill>
              <a:schemeClr val="tx1"/>
            </a:solidFill>
            <a:round/>
            <a:headEnd/>
            <a:tailEnd type="triangle" w="med" len="med"/>
          </a:ln>
        </p:spPr>
        <p:txBody>
          <a:bodyPr/>
          <a:lstStyle/>
          <a:p>
            <a:endParaRPr lang="id-ID"/>
          </a:p>
        </p:txBody>
      </p:sp>
      <p:sp>
        <p:nvSpPr>
          <p:cNvPr id="92227" name="Line 68"/>
          <p:cNvSpPr>
            <a:spLocks noChangeShapeType="1"/>
          </p:cNvSpPr>
          <p:nvPr/>
        </p:nvSpPr>
        <p:spPr bwMode="auto">
          <a:xfrm flipV="1">
            <a:off x="7827963" y="5878513"/>
            <a:ext cx="0" cy="304800"/>
          </a:xfrm>
          <a:prstGeom prst="line">
            <a:avLst/>
          </a:prstGeom>
          <a:noFill/>
          <a:ln w="28575">
            <a:solidFill>
              <a:srgbClr val="009900"/>
            </a:solidFill>
            <a:round/>
            <a:headEnd type="triangle" w="med" len="med"/>
            <a:tailEnd/>
          </a:ln>
        </p:spPr>
        <p:txBody>
          <a:bodyPr/>
          <a:lstStyle/>
          <a:p>
            <a:endParaRPr lang="id-ID"/>
          </a:p>
        </p:txBody>
      </p:sp>
      <p:sp>
        <p:nvSpPr>
          <p:cNvPr id="92228" name="AutoShape 69">
            <a:hlinkClick r:id="" action="ppaction://hlinkshowjump?jump=nextslide" highlightClick="1"/>
          </p:cNvPr>
          <p:cNvSpPr>
            <a:spLocks noChangeArrowheads="1"/>
          </p:cNvSpPr>
          <p:nvPr/>
        </p:nvSpPr>
        <p:spPr bwMode="auto">
          <a:xfrm>
            <a:off x="7620000" y="6477000"/>
            <a:ext cx="609600" cy="304800"/>
          </a:xfrm>
          <a:prstGeom prst="actionButtonForwardNext">
            <a:avLst/>
          </a:prstGeom>
          <a:solidFill>
            <a:srgbClr val="00FF00"/>
          </a:solidFill>
          <a:ln w="9525">
            <a:noFill/>
            <a:miter lim="800000"/>
            <a:headEnd/>
            <a:tailEnd/>
          </a:ln>
        </p:spPr>
        <p:txBody>
          <a:bodyPr wrap="none" anchor="ctr"/>
          <a:lstStyle/>
          <a:p>
            <a:endParaRPr lang="id-ID"/>
          </a:p>
        </p:txBody>
      </p:sp>
      <p:sp>
        <p:nvSpPr>
          <p:cNvPr id="92229" name="AutoShape 70">
            <a:hlinkClick r:id="" action="ppaction://hlinkshowjump?jump=previousslide" highlightClick="1"/>
          </p:cNvPr>
          <p:cNvSpPr>
            <a:spLocks noChangeArrowheads="1"/>
          </p:cNvSpPr>
          <p:nvPr/>
        </p:nvSpPr>
        <p:spPr bwMode="auto">
          <a:xfrm>
            <a:off x="6934200" y="6477000"/>
            <a:ext cx="609600" cy="304800"/>
          </a:xfrm>
          <a:prstGeom prst="actionButtonBackPrevious">
            <a:avLst/>
          </a:prstGeom>
          <a:solidFill>
            <a:srgbClr val="00FF00"/>
          </a:solidFill>
          <a:ln w="9525">
            <a:noFill/>
            <a:miter lim="800000"/>
            <a:headEnd/>
            <a:tailEnd/>
          </a:ln>
        </p:spPr>
        <p:txBody>
          <a:bodyPr wrap="none" anchor="ctr"/>
          <a:lstStyle/>
          <a:p>
            <a:endParaRPr lang="id-ID"/>
          </a:p>
        </p:txBody>
      </p:sp>
      <p:sp>
        <p:nvSpPr>
          <p:cNvPr id="92230" name="AutoShape 71">
            <a:hlinkClick r:id="" action="ppaction://noaction" highlightClick="1"/>
          </p:cNvPr>
          <p:cNvSpPr>
            <a:spLocks noChangeArrowheads="1"/>
          </p:cNvSpPr>
          <p:nvPr/>
        </p:nvSpPr>
        <p:spPr bwMode="auto">
          <a:xfrm>
            <a:off x="8305800" y="6477000"/>
            <a:ext cx="762000" cy="304800"/>
          </a:xfrm>
          <a:prstGeom prst="actionButtonBlank">
            <a:avLst/>
          </a:prstGeom>
          <a:solidFill>
            <a:srgbClr val="FFCC00"/>
          </a:solidFill>
          <a:ln w="28575">
            <a:noFill/>
            <a:miter lim="800000"/>
            <a:headEnd/>
            <a:tailEnd/>
          </a:ln>
        </p:spPr>
        <p:txBody>
          <a:bodyPr wrap="none" anchor="ctr"/>
          <a:lstStyle/>
          <a:p>
            <a:pPr algn="ctr"/>
            <a:r>
              <a:rPr lang="en-US">
                <a:hlinkClick r:id="rId2" action="ppaction://hlinksldjump"/>
              </a:rPr>
              <a:t>menu</a:t>
            </a:r>
            <a:endParaRPr lang="en-US"/>
          </a:p>
        </p:txBody>
      </p:sp>
      <p:sp>
        <p:nvSpPr>
          <p:cNvPr id="92231" name="Line 24"/>
          <p:cNvSpPr>
            <a:spLocks noChangeShapeType="1"/>
          </p:cNvSpPr>
          <p:nvPr/>
        </p:nvSpPr>
        <p:spPr bwMode="auto">
          <a:xfrm flipV="1">
            <a:off x="6934200" y="2743200"/>
            <a:ext cx="0" cy="304800"/>
          </a:xfrm>
          <a:prstGeom prst="line">
            <a:avLst/>
          </a:prstGeom>
          <a:noFill/>
          <a:ln w="28575">
            <a:solidFill>
              <a:schemeClr val="tx1"/>
            </a:solidFill>
            <a:round/>
            <a:headEnd/>
            <a:tailEnd type="triangle" w="med" len="med"/>
          </a:ln>
        </p:spPr>
        <p:txBody>
          <a:bodyPr/>
          <a:lstStyle/>
          <a:p>
            <a:endParaRPr lang="id-ID"/>
          </a:p>
        </p:txBody>
      </p:sp>
      <p:sp>
        <p:nvSpPr>
          <p:cNvPr id="92232" name="Line 24"/>
          <p:cNvSpPr>
            <a:spLocks noChangeShapeType="1"/>
          </p:cNvSpPr>
          <p:nvPr/>
        </p:nvSpPr>
        <p:spPr bwMode="auto">
          <a:xfrm flipV="1">
            <a:off x="7086600" y="4495800"/>
            <a:ext cx="0" cy="304800"/>
          </a:xfrm>
          <a:prstGeom prst="line">
            <a:avLst/>
          </a:prstGeom>
          <a:noFill/>
          <a:ln w="28575">
            <a:solidFill>
              <a:schemeClr val="tx1"/>
            </a:solidFill>
            <a:round/>
            <a:headEnd/>
            <a:tailEnd type="triangle" w="med" len="med"/>
          </a:ln>
        </p:spPr>
        <p:txBody>
          <a:bodyPr/>
          <a:lstStyle/>
          <a:p>
            <a:endParaRPr lang="id-ID"/>
          </a:p>
        </p:txBody>
      </p:sp>
      <p:sp>
        <p:nvSpPr>
          <p:cNvPr id="73" name="Line 24"/>
          <p:cNvSpPr>
            <a:spLocks noChangeShapeType="1"/>
          </p:cNvSpPr>
          <p:nvPr/>
        </p:nvSpPr>
        <p:spPr bwMode="auto">
          <a:xfrm flipV="1">
            <a:off x="7239000" y="5867400"/>
            <a:ext cx="0" cy="304800"/>
          </a:xfrm>
          <a:prstGeom prst="line">
            <a:avLst/>
          </a:prstGeom>
          <a:noFill/>
          <a:ln w="28575">
            <a:solidFill>
              <a:schemeClr val="tx1"/>
            </a:solidFill>
            <a:round/>
            <a:headEnd/>
            <a:tailEnd type="triangle" w="med" len="med"/>
          </a:ln>
        </p:spPr>
        <p:txBody>
          <a:bodyPr/>
          <a:lstStyle/>
          <a:p>
            <a:endParaRPr lang="id-ID"/>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descr="DF21FB6C"/>
          <p:cNvPicPr>
            <a:picLocks noChangeAspect="1" noChangeArrowheads="1"/>
          </p:cNvPicPr>
          <p:nvPr/>
        </p:nvPicPr>
        <p:blipFill>
          <a:blip r:embed="rId2">
            <a:lum bright="-12000" contrast="48000"/>
          </a:blip>
          <a:srcRect l="1802" t="2028" r="2948" b="4103"/>
          <a:stretch>
            <a:fillRect/>
          </a:stretch>
        </p:blipFill>
        <p:spPr bwMode="auto">
          <a:xfrm>
            <a:off x="2590800" y="990600"/>
            <a:ext cx="4876800" cy="37909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1600200" y="0"/>
            <a:ext cx="7696200" cy="457200"/>
          </a:xfrm>
        </p:spPr>
        <p:txBody>
          <a:bodyPr>
            <a:normAutofit fontScale="90000"/>
          </a:bodyPr>
          <a:lstStyle/>
          <a:p>
            <a:pPr eaLnBrk="1" hangingPunct="1"/>
            <a:r>
              <a:rPr lang="en-US" sz="2400" smtClean="0"/>
              <a:t>Contoh: hibridisasi dan bentuk ion </a:t>
            </a:r>
            <a:r>
              <a:rPr lang="en-US" sz="2000" smtClean="0"/>
              <a:t>Be(H</a:t>
            </a:r>
            <a:r>
              <a:rPr lang="en-US" sz="2000" baseline="-25000" smtClean="0"/>
              <a:t>2</a:t>
            </a:r>
            <a:r>
              <a:rPr lang="en-US" sz="2000" smtClean="0"/>
              <a:t>O)</a:t>
            </a:r>
            <a:r>
              <a:rPr lang="en-US" sz="2000" baseline="-25000" smtClean="0"/>
              <a:t>4</a:t>
            </a:r>
            <a:r>
              <a:rPr lang="en-US" sz="2000" baseline="30000" smtClean="0"/>
              <a:t>2+</a:t>
            </a:r>
            <a:r>
              <a:rPr lang="en-US" sz="2800" smtClean="0"/>
              <a:t> </a:t>
            </a:r>
          </a:p>
        </p:txBody>
      </p:sp>
      <p:sp>
        <p:nvSpPr>
          <p:cNvPr id="93187" name="Rectangle 3"/>
          <p:cNvSpPr>
            <a:spLocks noGrp="1" noChangeArrowheads="1"/>
          </p:cNvSpPr>
          <p:nvPr>
            <p:ph idx="1"/>
          </p:nvPr>
        </p:nvSpPr>
        <p:spPr>
          <a:xfrm>
            <a:off x="762000" y="1295400"/>
            <a:ext cx="4114800" cy="533400"/>
          </a:xfrm>
        </p:spPr>
        <p:txBody>
          <a:bodyPr>
            <a:normAutofit fontScale="77500" lnSpcReduction="20000"/>
          </a:bodyPr>
          <a:lstStyle/>
          <a:p>
            <a:pPr eaLnBrk="1" hangingPunct="1">
              <a:lnSpc>
                <a:spcPct val="80000"/>
              </a:lnSpc>
              <a:buFontTx/>
              <a:buNone/>
            </a:pPr>
            <a:endParaRPr lang="en-US" sz="800" smtClean="0"/>
          </a:p>
          <a:p>
            <a:pPr eaLnBrk="1" hangingPunct="1">
              <a:lnSpc>
                <a:spcPct val="80000"/>
              </a:lnSpc>
              <a:buFontTx/>
              <a:buNone/>
            </a:pPr>
            <a:r>
              <a:rPr lang="en-US" sz="2000" smtClean="0">
                <a:solidFill>
                  <a:srgbClr val="CC3300"/>
                </a:solidFill>
              </a:rPr>
              <a:t>Atom berilium (keadaan dasar)		 </a:t>
            </a:r>
          </a:p>
        </p:txBody>
      </p:sp>
      <p:sp>
        <p:nvSpPr>
          <p:cNvPr id="93188" name="Rectangle 4"/>
          <p:cNvSpPr>
            <a:spLocks noChangeArrowheads="1"/>
          </p:cNvSpPr>
          <p:nvPr/>
        </p:nvSpPr>
        <p:spPr bwMode="auto">
          <a:xfrm>
            <a:off x="4800600" y="1844675"/>
            <a:ext cx="457200" cy="457200"/>
          </a:xfrm>
          <a:prstGeom prst="rect">
            <a:avLst/>
          </a:prstGeom>
          <a:noFill/>
          <a:ln w="28575">
            <a:solidFill>
              <a:schemeClr val="tx1"/>
            </a:solidFill>
            <a:miter lim="800000"/>
            <a:headEnd/>
            <a:tailEnd/>
          </a:ln>
        </p:spPr>
        <p:txBody>
          <a:bodyPr wrap="none" anchor="ctr"/>
          <a:lstStyle/>
          <a:p>
            <a:endParaRPr lang="id-ID"/>
          </a:p>
        </p:txBody>
      </p:sp>
      <p:sp>
        <p:nvSpPr>
          <p:cNvPr id="93189" name="Line 5"/>
          <p:cNvSpPr>
            <a:spLocks noChangeShapeType="1"/>
          </p:cNvSpPr>
          <p:nvPr/>
        </p:nvSpPr>
        <p:spPr bwMode="auto">
          <a:xfrm flipV="1">
            <a:off x="4953000" y="1903413"/>
            <a:ext cx="0" cy="304800"/>
          </a:xfrm>
          <a:prstGeom prst="line">
            <a:avLst/>
          </a:prstGeom>
          <a:noFill/>
          <a:ln w="28575">
            <a:solidFill>
              <a:schemeClr val="tx1"/>
            </a:solidFill>
            <a:round/>
            <a:headEnd/>
            <a:tailEnd type="triangle" w="med" len="med"/>
          </a:ln>
        </p:spPr>
        <p:txBody>
          <a:bodyPr/>
          <a:lstStyle/>
          <a:p>
            <a:endParaRPr lang="id-ID"/>
          </a:p>
        </p:txBody>
      </p:sp>
      <p:sp>
        <p:nvSpPr>
          <p:cNvPr id="93190" name="Line 6"/>
          <p:cNvSpPr>
            <a:spLocks noChangeShapeType="1"/>
          </p:cNvSpPr>
          <p:nvPr/>
        </p:nvSpPr>
        <p:spPr bwMode="auto">
          <a:xfrm flipV="1">
            <a:off x="5060950" y="1925638"/>
            <a:ext cx="0" cy="304800"/>
          </a:xfrm>
          <a:prstGeom prst="line">
            <a:avLst/>
          </a:prstGeom>
          <a:noFill/>
          <a:ln w="28575">
            <a:solidFill>
              <a:schemeClr val="tx1"/>
            </a:solidFill>
            <a:round/>
            <a:headEnd type="triangle" w="med" len="med"/>
            <a:tailEnd/>
          </a:ln>
        </p:spPr>
        <p:txBody>
          <a:bodyPr/>
          <a:lstStyle/>
          <a:p>
            <a:endParaRPr lang="id-ID"/>
          </a:p>
        </p:txBody>
      </p:sp>
      <p:sp>
        <p:nvSpPr>
          <p:cNvPr id="93191" name="Rectangle 7"/>
          <p:cNvSpPr>
            <a:spLocks noChangeArrowheads="1"/>
          </p:cNvSpPr>
          <p:nvPr/>
        </p:nvSpPr>
        <p:spPr bwMode="auto">
          <a:xfrm>
            <a:off x="5486400" y="1220788"/>
            <a:ext cx="457200" cy="457200"/>
          </a:xfrm>
          <a:prstGeom prst="rect">
            <a:avLst/>
          </a:prstGeom>
          <a:noFill/>
          <a:ln w="28575">
            <a:solidFill>
              <a:schemeClr val="tx1"/>
            </a:solidFill>
            <a:miter lim="800000"/>
            <a:headEnd/>
            <a:tailEnd/>
          </a:ln>
        </p:spPr>
        <p:txBody>
          <a:bodyPr wrap="none" anchor="ctr"/>
          <a:lstStyle/>
          <a:p>
            <a:endParaRPr lang="id-ID"/>
          </a:p>
        </p:txBody>
      </p:sp>
      <p:sp>
        <p:nvSpPr>
          <p:cNvPr id="93192" name="Line 8"/>
          <p:cNvSpPr>
            <a:spLocks noChangeShapeType="1"/>
          </p:cNvSpPr>
          <p:nvPr/>
        </p:nvSpPr>
        <p:spPr bwMode="auto">
          <a:xfrm flipV="1">
            <a:off x="5638800" y="1282700"/>
            <a:ext cx="0" cy="304800"/>
          </a:xfrm>
          <a:prstGeom prst="line">
            <a:avLst/>
          </a:prstGeom>
          <a:noFill/>
          <a:ln w="28575">
            <a:solidFill>
              <a:schemeClr val="tx1"/>
            </a:solidFill>
            <a:round/>
            <a:headEnd/>
            <a:tailEnd type="triangle" w="med" len="med"/>
          </a:ln>
        </p:spPr>
        <p:txBody>
          <a:bodyPr/>
          <a:lstStyle/>
          <a:p>
            <a:endParaRPr lang="id-ID"/>
          </a:p>
        </p:txBody>
      </p:sp>
      <p:sp>
        <p:nvSpPr>
          <p:cNvPr id="93193" name="Line 9"/>
          <p:cNvSpPr>
            <a:spLocks noChangeShapeType="1"/>
          </p:cNvSpPr>
          <p:nvPr/>
        </p:nvSpPr>
        <p:spPr bwMode="auto">
          <a:xfrm flipV="1">
            <a:off x="5746750" y="1304925"/>
            <a:ext cx="0" cy="304800"/>
          </a:xfrm>
          <a:prstGeom prst="line">
            <a:avLst/>
          </a:prstGeom>
          <a:noFill/>
          <a:ln w="28575">
            <a:solidFill>
              <a:schemeClr val="tx1"/>
            </a:solidFill>
            <a:round/>
            <a:headEnd type="triangle" w="med" len="med"/>
            <a:tailEnd/>
          </a:ln>
        </p:spPr>
        <p:txBody>
          <a:bodyPr/>
          <a:lstStyle/>
          <a:p>
            <a:endParaRPr lang="id-ID"/>
          </a:p>
        </p:txBody>
      </p:sp>
      <p:sp>
        <p:nvSpPr>
          <p:cNvPr id="93194" name="Rectangle 10"/>
          <p:cNvSpPr>
            <a:spLocks noChangeArrowheads="1"/>
          </p:cNvSpPr>
          <p:nvPr/>
        </p:nvSpPr>
        <p:spPr bwMode="auto">
          <a:xfrm>
            <a:off x="6172200" y="625475"/>
            <a:ext cx="457200" cy="457200"/>
          </a:xfrm>
          <a:prstGeom prst="rect">
            <a:avLst/>
          </a:prstGeom>
          <a:noFill/>
          <a:ln w="28575">
            <a:solidFill>
              <a:schemeClr val="tx1"/>
            </a:solidFill>
            <a:miter lim="800000"/>
            <a:headEnd/>
            <a:tailEnd/>
          </a:ln>
        </p:spPr>
        <p:txBody>
          <a:bodyPr wrap="none" anchor="ctr"/>
          <a:lstStyle/>
          <a:p>
            <a:endParaRPr lang="id-ID"/>
          </a:p>
        </p:txBody>
      </p:sp>
      <p:sp>
        <p:nvSpPr>
          <p:cNvPr id="93195" name="Rectangle 12"/>
          <p:cNvSpPr>
            <a:spLocks noChangeArrowheads="1"/>
          </p:cNvSpPr>
          <p:nvPr/>
        </p:nvSpPr>
        <p:spPr bwMode="auto">
          <a:xfrm>
            <a:off x="6629400" y="625475"/>
            <a:ext cx="457200" cy="457200"/>
          </a:xfrm>
          <a:prstGeom prst="rect">
            <a:avLst/>
          </a:prstGeom>
          <a:noFill/>
          <a:ln w="28575">
            <a:solidFill>
              <a:schemeClr val="tx1"/>
            </a:solidFill>
            <a:miter lim="800000"/>
            <a:headEnd/>
            <a:tailEnd/>
          </a:ln>
        </p:spPr>
        <p:txBody>
          <a:bodyPr wrap="none" anchor="ctr"/>
          <a:lstStyle/>
          <a:p>
            <a:endParaRPr lang="id-ID"/>
          </a:p>
        </p:txBody>
      </p:sp>
      <p:sp>
        <p:nvSpPr>
          <p:cNvPr id="93196" name="Rectangle 13"/>
          <p:cNvSpPr>
            <a:spLocks noChangeArrowheads="1"/>
          </p:cNvSpPr>
          <p:nvPr/>
        </p:nvSpPr>
        <p:spPr bwMode="auto">
          <a:xfrm>
            <a:off x="7086600" y="625475"/>
            <a:ext cx="457200" cy="457200"/>
          </a:xfrm>
          <a:prstGeom prst="rect">
            <a:avLst/>
          </a:prstGeom>
          <a:noFill/>
          <a:ln w="28575">
            <a:solidFill>
              <a:schemeClr val="tx1"/>
            </a:solidFill>
            <a:miter lim="800000"/>
            <a:headEnd/>
            <a:tailEnd/>
          </a:ln>
        </p:spPr>
        <p:txBody>
          <a:bodyPr wrap="none" anchor="ctr"/>
          <a:lstStyle/>
          <a:p>
            <a:endParaRPr lang="id-ID"/>
          </a:p>
        </p:txBody>
      </p:sp>
      <p:sp>
        <p:nvSpPr>
          <p:cNvPr id="93197" name="Text Box 14"/>
          <p:cNvSpPr txBox="1">
            <a:spLocks noChangeArrowheads="1"/>
          </p:cNvSpPr>
          <p:nvPr/>
        </p:nvSpPr>
        <p:spPr bwMode="auto">
          <a:xfrm>
            <a:off x="4724400" y="1524000"/>
            <a:ext cx="457200" cy="304800"/>
          </a:xfrm>
          <a:prstGeom prst="rect">
            <a:avLst/>
          </a:prstGeom>
          <a:noFill/>
          <a:ln w="9525">
            <a:noFill/>
            <a:miter lim="800000"/>
            <a:headEnd/>
            <a:tailEnd/>
          </a:ln>
        </p:spPr>
        <p:txBody>
          <a:bodyPr>
            <a:spAutoFit/>
          </a:bodyPr>
          <a:lstStyle/>
          <a:p>
            <a:pPr>
              <a:spcBef>
                <a:spcPct val="50000"/>
              </a:spcBef>
            </a:pPr>
            <a:r>
              <a:rPr lang="en-US" sz="1400" b="1">
                <a:solidFill>
                  <a:srgbClr val="0000FF"/>
                </a:solidFill>
              </a:rPr>
              <a:t>1s</a:t>
            </a:r>
          </a:p>
        </p:txBody>
      </p:sp>
      <p:sp>
        <p:nvSpPr>
          <p:cNvPr id="93198" name="Text Box 15"/>
          <p:cNvSpPr txBox="1">
            <a:spLocks noChangeArrowheads="1"/>
          </p:cNvSpPr>
          <p:nvPr/>
        </p:nvSpPr>
        <p:spPr bwMode="auto">
          <a:xfrm>
            <a:off x="5486400" y="854075"/>
            <a:ext cx="457200" cy="304800"/>
          </a:xfrm>
          <a:prstGeom prst="rect">
            <a:avLst/>
          </a:prstGeom>
          <a:noFill/>
          <a:ln w="9525">
            <a:noFill/>
            <a:miter lim="800000"/>
            <a:headEnd/>
            <a:tailEnd/>
          </a:ln>
        </p:spPr>
        <p:txBody>
          <a:bodyPr>
            <a:spAutoFit/>
          </a:bodyPr>
          <a:lstStyle/>
          <a:p>
            <a:pPr>
              <a:spcBef>
                <a:spcPct val="50000"/>
              </a:spcBef>
            </a:pPr>
            <a:r>
              <a:rPr lang="en-US" sz="1400" b="1">
                <a:solidFill>
                  <a:srgbClr val="0000FF"/>
                </a:solidFill>
              </a:rPr>
              <a:t>2s</a:t>
            </a:r>
          </a:p>
        </p:txBody>
      </p:sp>
      <p:sp>
        <p:nvSpPr>
          <p:cNvPr id="93199" name="Text Box 16"/>
          <p:cNvSpPr txBox="1">
            <a:spLocks noChangeArrowheads="1"/>
          </p:cNvSpPr>
          <p:nvPr/>
        </p:nvSpPr>
        <p:spPr bwMode="auto">
          <a:xfrm>
            <a:off x="6553200" y="304800"/>
            <a:ext cx="457200" cy="304800"/>
          </a:xfrm>
          <a:prstGeom prst="rect">
            <a:avLst/>
          </a:prstGeom>
          <a:noFill/>
          <a:ln w="9525">
            <a:noFill/>
            <a:miter lim="800000"/>
            <a:headEnd/>
            <a:tailEnd/>
          </a:ln>
        </p:spPr>
        <p:txBody>
          <a:bodyPr>
            <a:spAutoFit/>
          </a:bodyPr>
          <a:lstStyle/>
          <a:p>
            <a:pPr>
              <a:spcBef>
                <a:spcPct val="50000"/>
              </a:spcBef>
            </a:pPr>
            <a:r>
              <a:rPr lang="en-US" sz="1400" b="1">
                <a:solidFill>
                  <a:srgbClr val="0000FF"/>
                </a:solidFill>
              </a:rPr>
              <a:t>2p</a:t>
            </a:r>
          </a:p>
        </p:txBody>
      </p:sp>
      <p:sp>
        <p:nvSpPr>
          <p:cNvPr id="93200" name="Rectangle 17"/>
          <p:cNvSpPr>
            <a:spLocks noChangeArrowheads="1"/>
          </p:cNvSpPr>
          <p:nvPr/>
        </p:nvSpPr>
        <p:spPr bwMode="auto">
          <a:xfrm>
            <a:off x="4953000" y="3595688"/>
            <a:ext cx="457200" cy="457200"/>
          </a:xfrm>
          <a:prstGeom prst="rect">
            <a:avLst/>
          </a:prstGeom>
          <a:noFill/>
          <a:ln w="28575">
            <a:solidFill>
              <a:schemeClr val="tx1"/>
            </a:solidFill>
            <a:miter lim="800000"/>
            <a:headEnd/>
            <a:tailEnd/>
          </a:ln>
        </p:spPr>
        <p:txBody>
          <a:bodyPr wrap="none" anchor="ctr"/>
          <a:lstStyle/>
          <a:p>
            <a:endParaRPr lang="id-ID"/>
          </a:p>
        </p:txBody>
      </p:sp>
      <p:sp>
        <p:nvSpPr>
          <p:cNvPr id="93201" name="Line 18"/>
          <p:cNvSpPr>
            <a:spLocks noChangeShapeType="1"/>
          </p:cNvSpPr>
          <p:nvPr/>
        </p:nvSpPr>
        <p:spPr bwMode="auto">
          <a:xfrm flipV="1">
            <a:off x="5105400" y="3654425"/>
            <a:ext cx="0" cy="304800"/>
          </a:xfrm>
          <a:prstGeom prst="line">
            <a:avLst/>
          </a:prstGeom>
          <a:noFill/>
          <a:ln w="28575">
            <a:solidFill>
              <a:schemeClr val="tx1"/>
            </a:solidFill>
            <a:round/>
            <a:headEnd/>
            <a:tailEnd type="triangle" w="med" len="med"/>
          </a:ln>
        </p:spPr>
        <p:txBody>
          <a:bodyPr/>
          <a:lstStyle/>
          <a:p>
            <a:endParaRPr lang="id-ID"/>
          </a:p>
        </p:txBody>
      </p:sp>
      <p:sp>
        <p:nvSpPr>
          <p:cNvPr id="93202" name="Line 19"/>
          <p:cNvSpPr>
            <a:spLocks noChangeShapeType="1"/>
          </p:cNvSpPr>
          <p:nvPr/>
        </p:nvSpPr>
        <p:spPr bwMode="auto">
          <a:xfrm flipV="1">
            <a:off x="5213350" y="3676650"/>
            <a:ext cx="0" cy="304800"/>
          </a:xfrm>
          <a:prstGeom prst="line">
            <a:avLst/>
          </a:prstGeom>
          <a:noFill/>
          <a:ln w="28575">
            <a:solidFill>
              <a:schemeClr val="tx1"/>
            </a:solidFill>
            <a:round/>
            <a:headEnd type="triangle" w="med" len="med"/>
            <a:tailEnd/>
          </a:ln>
        </p:spPr>
        <p:txBody>
          <a:bodyPr/>
          <a:lstStyle/>
          <a:p>
            <a:endParaRPr lang="id-ID"/>
          </a:p>
        </p:txBody>
      </p:sp>
      <p:sp>
        <p:nvSpPr>
          <p:cNvPr id="93203" name="Rectangle 20"/>
          <p:cNvSpPr>
            <a:spLocks noChangeArrowheads="1"/>
          </p:cNvSpPr>
          <p:nvPr/>
        </p:nvSpPr>
        <p:spPr bwMode="auto">
          <a:xfrm>
            <a:off x="5638800" y="3109913"/>
            <a:ext cx="457200" cy="457200"/>
          </a:xfrm>
          <a:prstGeom prst="rect">
            <a:avLst/>
          </a:prstGeom>
          <a:noFill/>
          <a:ln w="28575">
            <a:solidFill>
              <a:schemeClr val="tx1"/>
            </a:solidFill>
            <a:miter lim="800000"/>
            <a:headEnd/>
            <a:tailEnd/>
          </a:ln>
        </p:spPr>
        <p:txBody>
          <a:bodyPr wrap="none" anchor="ctr"/>
          <a:lstStyle/>
          <a:p>
            <a:endParaRPr lang="id-ID"/>
          </a:p>
        </p:txBody>
      </p:sp>
      <p:sp>
        <p:nvSpPr>
          <p:cNvPr id="93204" name="Rectangle 23"/>
          <p:cNvSpPr>
            <a:spLocks noChangeArrowheads="1"/>
          </p:cNvSpPr>
          <p:nvPr/>
        </p:nvSpPr>
        <p:spPr bwMode="auto">
          <a:xfrm>
            <a:off x="6324600" y="2606675"/>
            <a:ext cx="457200" cy="457200"/>
          </a:xfrm>
          <a:prstGeom prst="rect">
            <a:avLst/>
          </a:prstGeom>
          <a:noFill/>
          <a:ln w="28575">
            <a:solidFill>
              <a:schemeClr val="tx1"/>
            </a:solidFill>
            <a:miter lim="800000"/>
            <a:headEnd/>
            <a:tailEnd/>
          </a:ln>
        </p:spPr>
        <p:txBody>
          <a:bodyPr wrap="none" anchor="ctr"/>
          <a:lstStyle/>
          <a:p>
            <a:endParaRPr lang="id-ID"/>
          </a:p>
        </p:txBody>
      </p:sp>
      <p:sp>
        <p:nvSpPr>
          <p:cNvPr id="93205" name="Rectangle 25"/>
          <p:cNvSpPr>
            <a:spLocks noChangeArrowheads="1"/>
          </p:cNvSpPr>
          <p:nvPr/>
        </p:nvSpPr>
        <p:spPr bwMode="auto">
          <a:xfrm>
            <a:off x="6781800" y="2606675"/>
            <a:ext cx="457200" cy="457200"/>
          </a:xfrm>
          <a:prstGeom prst="rect">
            <a:avLst/>
          </a:prstGeom>
          <a:noFill/>
          <a:ln w="28575">
            <a:solidFill>
              <a:schemeClr val="tx1"/>
            </a:solidFill>
            <a:miter lim="800000"/>
            <a:headEnd/>
            <a:tailEnd/>
          </a:ln>
        </p:spPr>
        <p:txBody>
          <a:bodyPr wrap="none" anchor="ctr"/>
          <a:lstStyle/>
          <a:p>
            <a:endParaRPr lang="id-ID"/>
          </a:p>
        </p:txBody>
      </p:sp>
      <p:sp>
        <p:nvSpPr>
          <p:cNvPr id="93206" name="Rectangle 26"/>
          <p:cNvSpPr>
            <a:spLocks noChangeArrowheads="1"/>
          </p:cNvSpPr>
          <p:nvPr/>
        </p:nvSpPr>
        <p:spPr bwMode="auto">
          <a:xfrm>
            <a:off x="7239000" y="2606675"/>
            <a:ext cx="457200" cy="457200"/>
          </a:xfrm>
          <a:prstGeom prst="rect">
            <a:avLst/>
          </a:prstGeom>
          <a:noFill/>
          <a:ln w="28575">
            <a:solidFill>
              <a:schemeClr val="tx1"/>
            </a:solidFill>
            <a:miter lim="800000"/>
            <a:headEnd/>
            <a:tailEnd/>
          </a:ln>
        </p:spPr>
        <p:txBody>
          <a:bodyPr wrap="none" anchor="ctr"/>
          <a:lstStyle/>
          <a:p>
            <a:endParaRPr lang="id-ID"/>
          </a:p>
        </p:txBody>
      </p:sp>
      <p:sp>
        <p:nvSpPr>
          <p:cNvPr id="93207" name="Text Box 27"/>
          <p:cNvSpPr txBox="1">
            <a:spLocks noChangeArrowheads="1"/>
          </p:cNvSpPr>
          <p:nvPr/>
        </p:nvSpPr>
        <p:spPr bwMode="auto">
          <a:xfrm>
            <a:off x="4876800" y="3276600"/>
            <a:ext cx="457200" cy="304800"/>
          </a:xfrm>
          <a:prstGeom prst="rect">
            <a:avLst/>
          </a:prstGeom>
          <a:noFill/>
          <a:ln w="9525">
            <a:noFill/>
            <a:miter lim="800000"/>
            <a:headEnd/>
            <a:tailEnd/>
          </a:ln>
        </p:spPr>
        <p:txBody>
          <a:bodyPr>
            <a:spAutoFit/>
          </a:bodyPr>
          <a:lstStyle/>
          <a:p>
            <a:pPr>
              <a:spcBef>
                <a:spcPct val="50000"/>
              </a:spcBef>
            </a:pPr>
            <a:r>
              <a:rPr lang="en-US" sz="1400" b="1">
                <a:solidFill>
                  <a:srgbClr val="0000FF"/>
                </a:solidFill>
              </a:rPr>
              <a:t>1s</a:t>
            </a:r>
          </a:p>
        </p:txBody>
      </p:sp>
      <p:sp>
        <p:nvSpPr>
          <p:cNvPr id="93208" name="Text Box 28"/>
          <p:cNvSpPr txBox="1">
            <a:spLocks noChangeArrowheads="1"/>
          </p:cNvSpPr>
          <p:nvPr/>
        </p:nvSpPr>
        <p:spPr bwMode="auto">
          <a:xfrm>
            <a:off x="5638800" y="2743200"/>
            <a:ext cx="457200" cy="304800"/>
          </a:xfrm>
          <a:prstGeom prst="rect">
            <a:avLst/>
          </a:prstGeom>
          <a:noFill/>
          <a:ln w="9525">
            <a:noFill/>
            <a:miter lim="800000"/>
            <a:headEnd/>
            <a:tailEnd/>
          </a:ln>
        </p:spPr>
        <p:txBody>
          <a:bodyPr>
            <a:spAutoFit/>
          </a:bodyPr>
          <a:lstStyle/>
          <a:p>
            <a:pPr>
              <a:spcBef>
                <a:spcPct val="50000"/>
              </a:spcBef>
            </a:pPr>
            <a:r>
              <a:rPr lang="en-US" sz="1400" b="1">
                <a:solidFill>
                  <a:srgbClr val="0000FF"/>
                </a:solidFill>
              </a:rPr>
              <a:t>2s</a:t>
            </a:r>
          </a:p>
        </p:txBody>
      </p:sp>
      <p:sp>
        <p:nvSpPr>
          <p:cNvPr id="93209" name="Text Box 29"/>
          <p:cNvSpPr txBox="1">
            <a:spLocks noChangeArrowheads="1"/>
          </p:cNvSpPr>
          <p:nvPr/>
        </p:nvSpPr>
        <p:spPr bwMode="auto">
          <a:xfrm>
            <a:off x="6705600" y="2286000"/>
            <a:ext cx="457200" cy="304800"/>
          </a:xfrm>
          <a:prstGeom prst="rect">
            <a:avLst/>
          </a:prstGeom>
          <a:noFill/>
          <a:ln w="9525">
            <a:noFill/>
            <a:miter lim="800000"/>
            <a:headEnd/>
            <a:tailEnd/>
          </a:ln>
        </p:spPr>
        <p:txBody>
          <a:bodyPr>
            <a:spAutoFit/>
          </a:bodyPr>
          <a:lstStyle/>
          <a:p>
            <a:pPr>
              <a:spcBef>
                <a:spcPct val="50000"/>
              </a:spcBef>
            </a:pPr>
            <a:r>
              <a:rPr lang="en-US" sz="1400" b="1">
                <a:solidFill>
                  <a:srgbClr val="0000FF"/>
                </a:solidFill>
              </a:rPr>
              <a:t>2p</a:t>
            </a:r>
          </a:p>
        </p:txBody>
      </p:sp>
      <p:sp>
        <p:nvSpPr>
          <p:cNvPr id="93210" name="Rectangle 30"/>
          <p:cNvSpPr>
            <a:spLocks noChangeArrowheads="1"/>
          </p:cNvSpPr>
          <p:nvPr/>
        </p:nvSpPr>
        <p:spPr bwMode="auto">
          <a:xfrm>
            <a:off x="762000" y="3124200"/>
            <a:ext cx="3841750" cy="457200"/>
          </a:xfrm>
          <a:prstGeom prst="rect">
            <a:avLst/>
          </a:prstGeom>
          <a:noFill/>
          <a:ln w="9525">
            <a:noFill/>
            <a:miter lim="800000"/>
            <a:headEnd/>
            <a:tailEnd/>
          </a:ln>
        </p:spPr>
        <p:txBody>
          <a:bodyPr wrap="none">
            <a:spAutoFit/>
          </a:bodyPr>
          <a:lstStyle/>
          <a:p>
            <a:r>
              <a:rPr lang="en-US" sz="2000" b="1">
                <a:solidFill>
                  <a:srgbClr val="CC3300"/>
                </a:solidFill>
              </a:rPr>
              <a:t>ion Be</a:t>
            </a:r>
            <a:r>
              <a:rPr lang="en-US" sz="2000" b="1" baseline="30000">
                <a:solidFill>
                  <a:srgbClr val="CC3300"/>
                </a:solidFill>
              </a:rPr>
              <a:t>2+</a:t>
            </a:r>
            <a:r>
              <a:rPr lang="en-US" sz="2000" b="1">
                <a:solidFill>
                  <a:srgbClr val="CC3300"/>
                </a:solidFill>
              </a:rPr>
              <a:t> (keadaan terionisasi)</a:t>
            </a:r>
            <a:r>
              <a:rPr lang="en-US" sz="2400" b="1">
                <a:solidFill>
                  <a:srgbClr val="CC3300"/>
                </a:solidFill>
              </a:rPr>
              <a:t>	</a:t>
            </a:r>
          </a:p>
        </p:txBody>
      </p:sp>
      <p:sp>
        <p:nvSpPr>
          <p:cNvPr id="93211" name="Rectangle 31"/>
          <p:cNvSpPr>
            <a:spLocks noChangeArrowheads="1"/>
          </p:cNvSpPr>
          <p:nvPr/>
        </p:nvSpPr>
        <p:spPr bwMode="auto">
          <a:xfrm>
            <a:off x="5105400" y="4953000"/>
            <a:ext cx="457200" cy="457200"/>
          </a:xfrm>
          <a:prstGeom prst="rect">
            <a:avLst/>
          </a:prstGeom>
          <a:noFill/>
          <a:ln w="28575">
            <a:solidFill>
              <a:schemeClr val="tx1"/>
            </a:solidFill>
            <a:miter lim="800000"/>
            <a:headEnd/>
            <a:tailEnd/>
          </a:ln>
        </p:spPr>
        <p:txBody>
          <a:bodyPr wrap="none" anchor="ctr"/>
          <a:lstStyle/>
          <a:p>
            <a:endParaRPr lang="id-ID"/>
          </a:p>
        </p:txBody>
      </p:sp>
      <p:sp>
        <p:nvSpPr>
          <p:cNvPr id="93212" name="Line 32"/>
          <p:cNvSpPr>
            <a:spLocks noChangeShapeType="1"/>
          </p:cNvSpPr>
          <p:nvPr/>
        </p:nvSpPr>
        <p:spPr bwMode="auto">
          <a:xfrm flipV="1">
            <a:off x="5257800" y="5029200"/>
            <a:ext cx="0" cy="304800"/>
          </a:xfrm>
          <a:prstGeom prst="line">
            <a:avLst/>
          </a:prstGeom>
          <a:noFill/>
          <a:ln w="28575">
            <a:solidFill>
              <a:schemeClr val="tx1"/>
            </a:solidFill>
            <a:round/>
            <a:headEnd/>
            <a:tailEnd type="triangle" w="med" len="med"/>
          </a:ln>
        </p:spPr>
        <p:txBody>
          <a:bodyPr/>
          <a:lstStyle/>
          <a:p>
            <a:endParaRPr lang="id-ID"/>
          </a:p>
        </p:txBody>
      </p:sp>
      <p:sp>
        <p:nvSpPr>
          <p:cNvPr id="93213" name="Line 33"/>
          <p:cNvSpPr>
            <a:spLocks noChangeShapeType="1"/>
          </p:cNvSpPr>
          <p:nvPr/>
        </p:nvSpPr>
        <p:spPr bwMode="auto">
          <a:xfrm flipV="1">
            <a:off x="5365750" y="5051425"/>
            <a:ext cx="0" cy="304800"/>
          </a:xfrm>
          <a:prstGeom prst="line">
            <a:avLst/>
          </a:prstGeom>
          <a:noFill/>
          <a:ln w="28575">
            <a:solidFill>
              <a:schemeClr val="tx1"/>
            </a:solidFill>
            <a:round/>
            <a:headEnd type="triangle" w="med" len="med"/>
            <a:tailEnd/>
          </a:ln>
        </p:spPr>
        <p:txBody>
          <a:bodyPr/>
          <a:lstStyle/>
          <a:p>
            <a:endParaRPr lang="id-ID"/>
          </a:p>
        </p:txBody>
      </p:sp>
      <p:sp>
        <p:nvSpPr>
          <p:cNvPr id="93214" name="Rectangle 34"/>
          <p:cNvSpPr>
            <a:spLocks noChangeArrowheads="1"/>
          </p:cNvSpPr>
          <p:nvPr/>
        </p:nvSpPr>
        <p:spPr bwMode="auto">
          <a:xfrm>
            <a:off x="6019800" y="4419600"/>
            <a:ext cx="457200" cy="457200"/>
          </a:xfrm>
          <a:prstGeom prst="rect">
            <a:avLst/>
          </a:prstGeom>
          <a:noFill/>
          <a:ln w="28575">
            <a:solidFill>
              <a:schemeClr val="tx1"/>
            </a:solidFill>
            <a:miter lim="800000"/>
            <a:headEnd/>
            <a:tailEnd/>
          </a:ln>
        </p:spPr>
        <p:txBody>
          <a:bodyPr wrap="none" anchor="ctr"/>
          <a:lstStyle/>
          <a:p>
            <a:endParaRPr lang="id-ID"/>
          </a:p>
        </p:txBody>
      </p:sp>
      <p:sp>
        <p:nvSpPr>
          <p:cNvPr id="93215" name="Rectangle 37"/>
          <p:cNvSpPr>
            <a:spLocks noChangeArrowheads="1"/>
          </p:cNvSpPr>
          <p:nvPr/>
        </p:nvSpPr>
        <p:spPr bwMode="auto">
          <a:xfrm>
            <a:off x="6477000" y="4419600"/>
            <a:ext cx="457200" cy="457200"/>
          </a:xfrm>
          <a:prstGeom prst="rect">
            <a:avLst/>
          </a:prstGeom>
          <a:noFill/>
          <a:ln w="28575">
            <a:solidFill>
              <a:schemeClr val="tx1"/>
            </a:solidFill>
            <a:miter lim="800000"/>
            <a:headEnd/>
            <a:tailEnd/>
          </a:ln>
        </p:spPr>
        <p:txBody>
          <a:bodyPr wrap="none" anchor="ctr"/>
          <a:lstStyle/>
          <a:p>
            <a:endParaRPr lang="id-ID"/>
          </a:p>
        </p:txBody>
      </p:sp>
      <p:sp>
        <p:nvSpPr>
          <p:cNvPr id="93216" name="Rectangle 39"/>
          <p:cNvSpPr>
            <a:spLocks noChangeArrowheads="1"/>
          </p:cNvSpPr>
          <p:nvPr/>
        </p:nvSpPr>
        <p:spPr bwMode="auto">
          <a:xfrm>
            <a:off x="6934200" y="4419600"/>
            <a:ext cx="457200" cy="457200"/>
          </a:xfrm>
          <a:prstGeom prst="rect">
            <a:avLst/>
          </a:prstGeom>
          <a:noFill/>
          <a:ln w="28575">
            <a:solidFill>
              <a:schemeClr val="tx1"/>
            </a:solidFill>
            <a:miter lim="800000"/>
            <a:headEnd/>
            <a:tailEnd/>
          </a:ln>
        </p:spPr>
        <p:txBody>
          <a:bodyPr wrap="none" anchor="ctr"/>
          <a:lstStyle/>
          <a:p>
            <a:endParaRPr lang="id-ID"/>
          </a:p>
        </p:txBody>
      </p:sp>
      <p:sp>
        <p:nvSpPr>
          <p:cNvPr id="93217" name="Rectangle 40"/>
          <p:cNvSpPr>
            <a:spLocks noChangeArrowheads="1"/>
          </p:cNvSpPr>
          <p:nvPr/>
        </p:nvSpPr>
        <p:spPr bwMode="auto">
          <a:xfrm>
            <a:off x="7391400" y="4419600"/>
            <a:ext cx="457200" cy="457200"/>
          </a:xfrm>
          <a:prstGeom prst="rect">
            <a:avLst/>
          </a:prstGeom>
          <a:noFill/>
          <a:ln w="28575">
            <a:solidFill>
              <a:schemeClr val="tx1"/>
            </a:solidFill>
            <a:miter lim="800000"/>
            <a:headEnd/>
            <a:tailEnd/>
          </a:ln>
        </p:spPr>
        <p:txBody>
          <a:bodyPr wrap="none" anchor="ctr"/>
          <a:lstStyle/>
          <a:p>
            <a:endParaRPr lang="id-ID"/>
          </a:p>
        </p:txBody>
      </p:sp>
      <p:sp>
        <p:nvSpPr>
          <p:cNvPr id="93218" name="Text Box 41"/>
          <p:cNvSpPr txBox="1">
            <a:spLocks noChangeArrowheads="1"/>
          </p:cNvSpPr>
          <p:nvPr/>
        </p:nvSpPr>
        <p:spPr bwMode="auto">
          <a:xfrm>
            <a:off x="5105400" y="4648200"/>
            <a:ext cx="457200" cy="304800"/>
          </a:xfrm>
          <a:prstGeom prst="rect">
            <a:avLst/>
          </a:prstGeom>
          <a:noFill/>
          <a:ln w="9525">
            <a:noFill/>
            <a:miter lim="800000"/>
            <a:headEnd/>
            <a:tailEnd/>
          </a:ln>
        </p:spPr>
        <p:txBody>
          <a:bodyPr>
            <a:spAutoFit/>
          </a:bodyPr>
          <a:lstStyle/>
          <a:p>
            <a:pPr>
              <a:spcBef>
                <a:spcPct val="50000"/>
              </a:spcBef>
            </a:pPr>
            <a:r>
              <a:rPr lang="en-US" sz="1400" b="1">
                <a:solidFill>
                  <a:srgbClr val="0000FF"/>
                </a:solidFill>
              </a:rPr>
              <a:t>1s</a:t>
            </a:r>
          </a:p>
        </p:txBody>
      </p:sp>
      <p:sp>
        <p:nvSpPr>
          <p:cNvPr id="93219" name="Text Box 42"/>
          <p:cNvSpPr txBox="1">
            <a:spLocks noChangeArrowheads="1"/>
          </p:cNvSpPr>
          <p:nvPr/>
        </p:nvSpPr>
        <p:spPr bwMode="auto">
          <a:xfrm>
            <a:off x="6858000" y="4114800"/>
            <a:ext cx="838200" cy="304800"/>
          </a:xfrm>
          <a:prstGeom prst="rect">
            <a:avLst/>
          </a:prstGeom>
          <a:noFill/>
          <a:ln w="9525">
            <a:noFill/>
            <a:miter lim="800000"/>
            <a:headEnd/>
            <a:tailEnd/>
          </a:ln>
        </p:spPr>
        <p:txBody>
          <a:bodyPr>
            <a:spAutoFit/>
          </a:bodyPr>
          <a:lstStyle/>
          <a:p>
            <a:pPr>
              <a:spcBef>
                <a:spcPct val="50000"/>
              </a:spcBef>
            </a:pPr>
            <a:r>
              <a:rPr lang="en-US" sz="1400" b="1">
                <a:solidFill>
                  <a:srgbClr val="0000FF"/>
                </a:solidFill>
              </a:rPr>
              <a:t>sp</a:t>
            </a:r>
            <a:r>
              <a:rPr lang="en-US" sz="1400" b="1" baseline="30000">
                <a:solidFill>
                  <a:srgbClr val="0000FF"/>
                </a:solidFill>
              </a:rPr>
              <a:t>3</a:t>
            </a:r>
          </a:p>
        </p:txBody>
      </p:sp>
      <p:sp>
        <p:nvSpPr>
          <p:cNvPr id="93220" name="Rectangle 43"/>
          <p:cNvSpPr>
            <a:spLocks noChangeArrowheads="1"/>
          </p:cNvSpPr>
          <p:nvPr/>
        </p:nvSpPr>
        <p:spPr bwMode="auto">
          <a:xfrm>
            <a:off x="1066800" y="4648200"/>
            <a:ext cx="3841750" cy="457200"/>
          </a:xfrm>
          <a:prstGeom prst="rect">
            <a:avLst/>
          </a:prstGeom>
          <a:noFill/>
          <a:ln w="9525">
            <a:noFill/>
            <a:miter lim="800000"/>
            <a:headEnd/>
            <a:tailEnd/>
          </a:ln>
        </p:spPr>
        <p:txBody>
          <a:bodyPr wrap="none">
            <a:spAutoFit/>
          </a:bodyPr>
          <a:lstStyle/>
          <a:p>
            <a:r>
              <a:rPr lang="en-US" sz="2400" b="1">
                <a:solidFill>
                  <a:srgbClr val="CC3300"/>
                </a:solidFill>
              </a:rPr>
              <a:t>Ion Be</a:t>
            </a:r>
            <a:r>
              <a:rPr lang="en-US" sz="2400" b="1" baseline="30000">
                <a:solidFill>
                  <a:srgbClr val="CC3300"/>
                </a:solidFill>
              </a:rPr>
              <a:t>2+</a:t>
            </a:r>
            <a:r>
              <a:rPr lang="en-US" sz="2400" b="1">
                <a:solidFill>
                  <a:srgbClr val="CC3300"/>
                </a:solidFill>
              </a:rPr>
              <a:t>  (hibridisasi sp</a:t>
            </a:r>
            <a:r>
              <a:rPr lang="en-US" sz="2400" b="1" baseline="30000">
                <a:solidFill>
                  <a:srgbClr val="CC3300"/>
                </a:solidFill>
              </a:rPr>
              <a:t>3</a:t>
            </a:r>
            <a:r>
              <a:rPr lang="en-US" sz="2400" b="1">
                <a:solidFill>
                  <a:srgbClr val="CC3300"/>
                </a:solidFill>
              </a:rPr>
              <a:t>)	</a:t>
            </a:r>
          </a:p>
        </p:txBody>
      </p:sp>
      <p:sp>
        <p:nvSpPr>
          <p:cNvPr id="93221" name="Rectangle 44"/>
          <p:cNvSpPr>
            <a:spLocks noChangeArrowheads="1"/>
          </p:cNvSpPr>
          <p:nvPr/>
        </p:nvSpPr>
        <p:spPr bwMode="auto">
          <a:xfrm>
            <a:off x="5257800" y="6324600"/>
            <a:ext cx="457200" cy="457200"/>
          </a:xfrm>
          <a:prstGeom prst="rect">
            <a:avLst/>
          </a:prstGeom>
          <a:noFill/>
          <a:ln w="28575">
            <a:solidFill>
              <a:schemeClr val="tx1"/>
            </a:solidFill>
            <a:miter lim="800000"/>
            <a:headEnd/>
            <a:tailEnd/>
          </a:ln>
        </p:spPr>
        <p:txBody>
          <a:bodyPr wrap="none" anchor="ctr"/>
          <a:lstStyle/>
          <a:p>
            <a:endParaRPr lang="id-ID"/>
          </a:p>
        </p:txBody>
      </p:sp>
      <p:sp>
        <p:nvSpPr>
          <p:cNvPr id="93222" name="Line 45"/>
          <p:cNvSpPr>
            <a:spLocks noChangeShapeType="1"/>
          </p:cNvSpPr>
          <p:nvPr/>
        </p:nvSpPr>
        <p:spPr bwMode="auto">
          <a:xfrm flipV="1">
            <a:off x="5410200" y="6383338"/>
            <a:ext cx="0" cy="304800"/>
          </a:xfrm>
          <a:prstGeom prst="line">
            <a:avLst/>
          </a:prstGeom>
          <a:noFill/>
          <a:ln w="28575">
            <a:solidFill>
              <a:schemeClr val="tx1"/>
            </a:solidFill>
            <a:round/>
            <a:headEnd/>
            <a:tailEnd type="triangle" w="med" len="med"/>
          </a:ln>
        </p:spPr>
        <p:txBody>
          <a:bodyPr/>
          <a:lstStyle/>
          <a:p>
            <a:endParaRPr lang="id-ID"/>
          </a:p>
        </p:txBody>
      </p:sp>
      <p:sp>
        <p:nvSpPr>
          <p:cNvPr id="93223" name="Line 46"/>
          <p:cNvSpPr>
            <a:spLocks noChangeShapeType="1"/>
          </p:cNvSpPr>
          <p:nvPr/>
        </p:nvSpPr>
        <p:spPr bwMode="auto">
          <a:xfrm flipV="1">
            <a:off x="5518150" y="6405563"/>
            <a:ext cx="0" cy="304800"/>
          </a:xfrm>
          <a:prstGeom prst="line">
            <a:avLst/>
          </a:prstGeom>
          <a:noFill/>
          <a:ln w="28575">
            <a:solidFill>
              <a:schemeClr val="tx1"/>
            </a:solidFill>
            <a:round/>
            <a:headEnd type="triangle" w="med" len="med"/>
            <a:tailEnd/>
          </a:ln>
        </p:spPr>
        <p:txBody>
          <a:bodyPr/>
          <a:lstStyle/>
          <a:p>
            <a:endParaRPr lang="id-ID"/>
          </a:p>
        </p:txBody>
      </p:sp>
      <p:sp>
        <p:nvSpPr>
          <p:cNvPr id="93224" name="Rectangle 47"/>
          <p:cNvSpPr>
            <a:spLocks noChangeArrowheads="1"/>
          </p:cNvSpPr>
          <p:nvPr/>
        </p:nvSpPr>
        <p:spPr bwMode="auto">
          <a:xfrm>
            <a:off x="6172200" y="5791200"/>
            <a:ext cx="457200" cy="457200"/>
          </a:xfrm>
          <a:prstGeom prst="rect">
            <a:avLst/>
          </a:prstGeom>
          <a:noFill/>
          <a:ln w="28575">
            <a:solidFill>
              <a:schemeClr val="tx1"/>
            </a:solidFill>
            <a:miter lim="800000"/>
            <a:headEnd/>
            <a:tailEnd/>
          </a:ln>
        </p:spPr>
        <p:txBody>
          <a:bodyPr wrap="none" anchor="ctr"/>
          <a:lstStyle/>
          <a:p>
            <a:endParaRPr lang="id-ID"/>
          </a:p>
        </p:txBody>
      </p:sp>
      <p:sp>
        <p:nvSpPr>
          <p:cNvPr id="93225" name="Line 48"/>
          <p:cNvSpPr>
            <a:spLocks noChangeShapeType="1"/>
          </p:cNvSpPr>
          <p:nvPr/>
        </p:nvSpPr>
        <p:spPr bwMode="auto">
          <a:xfrm flipV="1">
            <a:off x="6400800" y="5853113"/>
            <a:ext cx="0" cy="304800"/>
          </a:xfrm>
          <a:prstGeom prst="line">
            <a:avLst/>
          </a:prstGeom>
          <a:noFill/>
          <a:ln w="28575">
            <a:solidFill>
              <a:srgbClr val="009900"/>
            </a:solidFill>
            <a:round/>
            <a:headEnd/>
            <a:tailEnd type="triangle" w="med" len="med"/>
          </a:ln>
        </p:spPr>
        <p:txBody>
          <a:bodyPr/>
          <a:lstStyle/>
          <a:p>
            <a:endParaRPr lang="id-ID"/>
          </a:p>
        </p:txBody>
      </p:sp>
      <p:sp>
        <p:nvSpPr>
          <p:cNvPr id="93226" name="Line 49"/>
          <p:cNvSpPr>
            <a:spLocks noChangeShapeType="1"/>
          </p:cNvSpPr>
          <p:nvPr/>
        </p:nvSpPr>
        <p:spPr bwMode="auto">
          <a:xfrm flipV="1">
            <a:off x="7315200" y="5867400"/>
            <a:ext cx="0" cy="304800"/>
          </a:xfrm>
          <a:prstGeom prst="line">
            <a:avLst/>
          </a:prstGeom>
          <a:noFill/>
          <a:ln w="28575">
            <a:solidFill>
              <a:srgbClr val="009900"/>
            </a:solidFill>
            <a:round/>
            <a:headEnd/>
            <a:tailEnd type="triangle" w="med" len="med"/>
          </a:ln>
        </p:spPr>
        <p:txBody>
          <a:bodyPr/>
          <a:lstStyle/>
          <a:p>
            <a:endParaRPr lang="id-ID"/>
          </a:p>
        </p:txBody>
      </p:sp>
      <p:sp>
        <p:nvSpPr>
          <p:cNvPr id="93227" name="Rectangle 50"/>
          <p:cNvSpPr>
            <a:spLocks noChangeArrowheads="1"/>
          </p:cNvSpPr>
          <p:nvPr/>
        </p:nvSpPr>
        <p:spPr bwMode="auto">
          <a:xfrm>
            <a:off x="6629400" y="5791200"/>
            <a:ext cx="457200" cy="457200"/>
          </a:xfrm>
          <a:prstGeom prst="rect">
            <a:avLst/>
          </a:prstGeom>
          <a:noFill/>
          <a:ln w="28575">
            <a:solidFill>
              <a:schemeClr val="tx1"/>
            </a:solidFill>
            <a:miter lim="800000"/>
            <a:headEnd/>
            <a:tailEnd/>
          </a:ln>
        </p:spPr>
        <p:txBody>
          <a:bodyPr wrap="none" anchor="ctr"/>
          <a:lstStyle/>
          <a:p>
            <a:endParaRPr lang="id-ID"/>
          </a:p>
        </p:txBody>
      </p:sp>
      <p:sp>
        <p:nvSpPr>
          <p:cNvPr id="93228" name="Line 51"/>
          <p:cNvSpPr>
            <a:spLocks noChangeShapeType="1"/>
          </p:cNvSpPr>
          <p:nvPr/>
        </p:nvSpPr>
        <p:spPr bwMode="auto">
          <a:xfrm flipV="1">
            <a:off x="6781800" y="5867400"/>
            <a:ext cx="0" cy="304800"/>
          </a:xfrm>
          <a:prstGeom prst="line">
            <a:avLst/>
          </a:prstGeom>
          <a:noFill/>
          <a:ln w="28575">
            <a:solidFill>
              <a:srgbClr val="009900"/>
            </a:solidFill>
            <a:round/>
            <a:headEnd/>
            <a:tailEnd type="triangle" w="med" len="med"/>
          </a:ln>
        </p:spPr>
        <p:txBody>
          <a:bodyPr/>
          <a:lstStyle/>
          <a:p>
            <a:endParaRPr lang="id-ID"/>
          </a:p>
        </p:txBody>
      </p:sp>
      <p:sp>
        <p:nvSpPr>
          <p:cNvPr id="93229" name="Rectangle 52"/>
          <p:cNvSpPr>
            <a:spLocks noChangeArrowheads="1"/>
          </p:cNvSpPr>
          <p:nvPr/>
        </p:nvSpPr>
        <p:spPr bwMode="auto">
          <a:xfrm>
            <a:off x="7086600" y="5791200"/>
            <a:ext cx="457200" cy="457200"/>
          </a:xfrm>
          <a:prstGeom prst="rect">
            <a:avLst/>
          </a:prstGeom>
          <a:noFill/>
          <a:ln w="28575">
            <a:solidFill>
              <a:schemeClr val="tx1"/>
            </a:solidFill>
            <a:miter lim="800000"/>
            <a:headEnd/>
            <a:tailEnd/>
          </a:ln>
        </p:spPr>
        <p:txBody>
          <a:bodyPr wrap="none" anchor="ctr"/>
          <a:lstStyle/>
          <a:p>
            <a:endParaRPr lang="id-ID"/>
          </a:p>
        </p:txBody>
      </p:sp>
      <p:sp>
        <p:nvSpPr>
          <p:cNvPr id="93230" name="Rectangle 53"/>
          <p:cNvSpPr>
            <a:spLocks noChangeArrowheads="1"/>
          </p:cNvSpPr>
          <p:nvPr/>
        </p:nvSpPr>
        <p:spPr bwMode="auto">
          <a:xfrm>
            <a:off x="7543800" y="5791200"/>
            <a:ext cx="457200" cy="457200"/>
          </a:xfrm>
          <a:prstGeom prst="rect">
            <a:avLst/>
          </a:prstGeom>
          <a:noFill/>
          <a:ln w="28575">
            <a:solidFill>
              <a:schemeClr val="tx1"/>
            </a:solidFill>
            <a:miter lim="800000"/>
            <a:headEnd/>
            <a:tailEnd/>
          </a:ln>
        </p:spPr>
        <p:txBody>
          <a:bodyPr wrap="none" anchor="ctr"/>
          <a:lstStyle/>
          <a:p>
            <a:endParaRPr lang="id-ID"/>
          </a:p>
        </p:txBody>
      </p:sp>
      <p:sp>
        <p:nvSpPr>
          <p:cNvPr id="93231" name="Text Box 54"/>
          <p:cNvSpPr txBox="1">
            <a:spLocks noChangeArrowheads="1"/>
          </p:cNvSpPr>
          <p:nvPr/>
        </p:nvSpPr>
        <p:spPr bwMode="auto">
          <a:xfrm>
            <a:off x="5181600" y="6005513"/>
            <a:ext cx="457200" cy="304800"/>
          </a:xfrm>
          <a:prstGeom prst="rect">
            <a:avLst/>
          </a:prstGeom>
          <a:noFill/>
          <a:ln w="9525">
            <a:noFill/>
            <a:miter lim="800000"/>
            <a:headEnd/>
            <a:tailEnd/>
          </a:ln>
        </p:spPr>
        <p:txBody>
          <a:bodyPr>
            <a:spAutoFit/>
          </a:bodyPr>
          <a:lstStyle/>
          <a:p>
            <a:pPr>
              <a:spcBef>
                <a:spcPct val="50000"/>
              </a:spcBef>
            </a:pPr>
            <a:r>
              <a:rPr lang="en-US" sz="1400" b="1">
                <a:solidFill>
                  <a:srgbClr val="0000FF"/>
                </a:solidFill>
              </a:rPr>
              <a:t>1s</a:t>
            </a:r>
          </a:p>
        </p:txBody>
      </p:sp>
      <p:sp>
        <p:nvSpPr>
          <p:cNvPr id="93232" name="Rectangle 55"/>
          <p:cNvSpPr>
            <a:spLocks noChangeArrowheads="1"/>
          </p:cNvSpPr>
          <p:nvPr/>
        </p:nvSpPr>
        <p:spPr bwMode="auto">
          <a:xfrm>
            <a:off x="1752600" y="5867400"/>
            <a:ext cx="2895600" cy="641350"/>
          </a:xfrm>
          <a:prstGeom prst="rect">
            <a:avLst/>
          </a:prstGeom>
          <a:noFill/>
          <a:ln w="9525">
            <a:noFill/>
            <a:miter lim="800000"/>
            <a:headEnd/>
            <a:tailEnd/>
          </a:ln>
        </p:spPr>
        <p:txBody>
          <a:bodyPr>
            <a:spAutoFit/>
          </a:bodyPr>
          <a:lstStyle/>
          <a:p>
            <a:r>
              <a:rPr lang="en-US" b="1" dirty="0"/>
              <a:t>ion Be(H</a:t>
            </a:r>
            <a:r>
              <a:rPr lang="en-US" b="1" baseline="-25000" dirty="0"/>
              <a:t>2</a:t>
            </a:r>
            <a:r>
              <a:rPr lang="en-US" b="1" dirty="0"/>
              <a:t>O)</a:t>
            </a:r>
            <a:r>
              <a:rPr lang="en-US" b="1" baseline="-25000" dirty="0"/>
              <a:t>4</a:t>
            </a:r>
            <a:r>
              <a:rPr lang="en-US" b="1" baseline="30000" dirty="0"/>
              <a:t>2+</a:t>
            </a:r>
            <a:endParaRPr lang="en-US" b="1" baseline="30000" dirty="0">
              <a:solidFill>
                <a:srgbClr val="FF0000"/>
              </a:solidFill>
            </a:endParaRPr>
          </a:p>
          <a:p>
            <a:r>
              <a:rPr lang="en-US" b="1" dirty="0">
                <a:solidFill>
                  <a:srgbClr val="FF0000"/>
                </a:solidFill>
              </a:rPr>
              <a:t>(sp</a:t>
            </a:r>
            <a:r>
              <a:rPr lang="en-US" b="1" baseline="30000" dirty="0">
                <a:solidFill>
                  <a:srgbClr val="FF0000"/>
                </a:solidFill>
              </a:rPr>
              <a:t>3 </a:t>
            </a:r>
            <a:r>
              <a:rPr lang="en-US" b="1" dirty="0">
                <a:solidFill>
                  <a:srgbClr val="FF0000"/>
                </a:solidFill>
              </a:rPr>
              <a:t>, </a:t>
            </a:r>
            <a:r>
              <a:rPr lang="en-US" b="1" dirty="0" smtClean="0">
                <a:solidFill>
                  <a:srgbClr val="FF0000"/>
                </a:solidFill>
              </a:rPr>
              <a:t>tetrahedral)</a:t>
            </a:r>
            <a:endParaRPr lang="en-US" b="1" dirty="0">
              <a:solidFill>
                <a:srgbClr val="FF0000"/>
              </a:solidFill>
            </a:endParaRPr>
          </a:p>
        </p:txBody>
      </p:sp>
      <p:sp>
        <p:nvSpPr>
          <p:cNvPr id="93233" name="Line 56"/>
          <p:cNvSpPr>
            <a:spLocks noChangeShapeType="1"/>
          </p:cNvSpPr>
          <p:nvPr/>
        </p:nvSpPr>
        <p:spPr bwMode="auto">
          <a:xfrm>
            <a:off x="196850" y="2362200"/>
            <a:ext cx="8566150" cy="0"/>
          </a:xfrm>
          <a:prstGeom prst="line">
            <a:avLst/>
          </a:prstGeom>
          <a:noFill/>
          <a:ln w="9525">
            <a:solidFill>
              <a:schemeClr val="tx1"/>
            </a:solidFill>
            <a:round/>
            <a:headEnd/>
            <a:tailEnd/>
          </a:ln>
        </p:spPr>
        <p:txBody>
          <a:bodyPr/>
          <a:lstStyle/>
          <a:p>
            <a:endParaRPr lang="id-ID"/>
          </a:p>
        </p:txBody>
      </p:sp>
      <p:sp>
        <p:nvSpPr>
          <p:cNvPr id="93234" name="Line 57"/>
          <p:cNvSpPr>
            <a:spLocks noChangeShapeType="1"/>
          </p:cNvSpPr>
          <p:nvPr/>
        </p:nvSpPr>
        <p:spPr bwMode="auto">
          <a:xfrm>
            <a:off x="238125" y="4114800"/>
            <a:ext cx="8610600" cy="0"/>
          </a:xfrm>
          <a:prstGeom prst="line">
            <a:avLst/>
          </a:prstGeom>
          <a:noFill/>
          <a:ln w="9525">
            <a:solidFill>
              <a:schemeClr val="tx1"/>
            </a:solidFill>
            <a:round/>
            <a:headEnd/>
            <a:tailEnd/>
          </a:ln>
        </p:spPr>
        <p:txBody>
          <a:bodyPr/>
          <a:lstStyle/>
          <a:p>
            <a:endParaRPr lang="id-ID"/>
          </a:p>
        </p:txBody>
      </p:sp>
      <p:sp>
        <p:nvSpPr>
          <p:cNvPr id="93235" name="Line 58"/>
          <p:cNvSpPr>
            <a:spLocks noChangeShapeType="1"/>
          </p:cNvSpPr>
          <p:nvPr/>
        </p:nvSpPr>
        <p:spPr bwMode="auto">
          <a:xfrm>
            <a:off x="201613" y="5486400"/>
            <a:ext cx="8610600" cy="0"/>
          </a:xfrm>
          <a:prstGeom prst="line">
            <a:avLst/>
          </a:prstGeom>
          <a:noFill/>
          <a:ln w="9525">
            <a:solidFill>
              <a:schemeClr val="tx1"/>
            </a:solidFill>
            <a:round/>
            <a:headEnd/>
            <a:tailEnd/>
          </a:ln>
        </p:spPr>
        <p:txBody>
          <a:bodyPr/>
          <a:lstStyle/>
          <a:p>
            <a:endParaRPr lang="id-ID"/>
          </a:p>
        </p:txBody>
      </p:sp>
      <p:sp>
        <p:nvSpPr>
          <p:cNvPr id="93236" name="Line 59"/>
          <p:cNvSpPr>
            <a:spLocks noChangeShapeType="1"/>
          </p:cNvSpPr>
          <p:nvPr/>
        </p:nvSpPr>
        <p:spPr bwMode="auto">
          <a:xfrm flipV="1">
            <a:off x="6880225" y="5878513"/>
            <a:ext cx="0" cy="304800"/>
          </a:xfrm>
          <a:prstGeom prst="line">
            <a:avLst/>
          </a:prstGeom>
          <a:noFill/>
          <a:ln w="28575">
            <a:solidFill>
              <a:srgbClr val="009900"/>
            </a:solidFill>
            <a:round/>
            <a:headEnd type="triangle" w="med" len="med"/>
            <a:tailEnd/>
          </a:ln>
        </p:spPr>
        <p:txBody>
          <a:bodyPr/>
          <a:lstStyle/>
          <a:p>
            <a:endParaRPr lang="id-ID"/>
          </a:p>
        </p:txBody>
      </p:sp>
      <p:sp>
        <p:nvSpPr>
          <p:cNvPr id="93237" name="Line 60"/>
          <p:cNvSpPr>
            <a:spLocks noChangeShapeType="1"/>
          </p:cNvSpPr>
          <p:nvPr/>
        </p:nvSpPr>
        <p:spPr bwMode="auto">
          <a:xfrm flipV="1">
            <a:off x="7412038" y="5889625"/>
            <a:ext cx="0" cy="304800"/>
          </a:xfrm>
          <a:prstGeom prst="line">
            <a:avLst/>
          </a:prstGeom>
          <a:noFill/>
          <a:ln w="28575">
            <a:solidFill>
              <a:srgbClr val="009900"/>
            </a:solidFill>
            <a:round/>
            <a:headEnd type="triangle" w="med" len="med"/>
            <a:tailEnd/>
          </a:ln>
        </p:spPr>
        <p:txBody>
          <a:bodyPr/>
          <a:lstStyle/>
          <a:p>
            <a:endParaRPr lang="id-ID"/>
          </a:p>
        </p:txBody>
      </p:sp>
      <p:sp>
        <p:nvSpPr>
          <p:cNvPr id="93238" name="Line 61"/>
          <p:cNvSpPr>
            <a:spLocks noChangeShapeType="1"/>
          </p:cNvSpPr>
          <p:nvPr/>
        </p:nvSpPr>
        <p:spPr bwMode="auto">
          <a:xfrm flipV="1">
            <a:off x="6510338" y="5878513"/>
            <a:ext cx="0" cy="304800"/>
          </a:xfrm>
          <a:prstGeom prst="line">
            <a:avLst/>
          </a:prstGeom>
          <a:noFill/>
          <a:ln w="28575">
            <a:solidFill>
              <a:srgbClr val="009900"/>
            </a:solidFill>
            <a:round/>
            <a:headEnd type="triangle" w="med" len="med"/>
            <a:tailEnd/>
          </a:ln>
        </p:spPr>
        <p:txBody>
          <a:bodyPr/>
          <a:lstStyle/>
          <a:p>
            <a:endParaRPr lang="id-ID"/>
          </a:p>
        </p:txBody>
      </p:sp>
      <p:sp>
        <p:nvSpPr>
          <p:cNvPr id="93239" name="Text Box 62"/>
          <p:cNvSpPr txBox="1">
            <a:spLocks noChangeArrowheads="1"/>
          </p:cNvSpPr>
          <p:nvPr/>
        </p:nvSpPr>
        <p:spPr bwMode="auto">
          <a:xfrm>
            <a:off x="6858000" y="5486400"/>
            <a:ext cx="457200" cy="304800"/>
          </a:xfrm>
          <a:prstGeom prst="rect">
            <a:avLst/>
          </a:prstGeom>
          <a:noFill/>
          <a:ln w="9525">
            <a:noFill/>
            <a:miter lim="800000"/>
            <a:headEnd/>
            <a:tailEnd/>
          </a:ln>
        </p:spPr>
        <p:txBody>
          <a:bodyPr>
            <a:spAutoFit/>
          </a:bodyPr>
          <a:lstStyle/>
          <a:p>
            <a:pPr>
              <a:spcBef>
                <a:spcPct val="50000"/>
              </a:spcBef>
            </a:pPr>
            <a:r>
              <a:rPr lang="en-US" sz="1400" b="1">
                <a:solidFill>
                  <a:srgbClr val="0000FF"/>
                </a:solidFill>
              </a:rPr>
              <a:t>sp</a:t>
            </a:r>
            <a:r>
              <a:rPr lang="en-US" sz="1400" b="1" baseline="30000">
                <a:solidFill>
                  <a:srgbClr val="0000FF"/>
                </a:solidFill>
              </a:rPr>
              <a:t>3</a:t>
            </a:r>
          </a:p>
        </p:txBody>
      </p:sp>
      <p:sp>
        <p:nvSpPr>
          <p:cNvPr id="93240" name="Line 64"/>
          <p:cNvSpPr>
            <a:spLocks noChangeShapeType="1"/>
          </p:cNvSpPr>
          <p:nvPr/>
        </p:nvSpPr>
        <p:spPr bwMode="auto">
          <a:xfrm flipV="1">
            <a:off x="7751763" y="5867400"/>
            <a:ext cx="0" cy="304800"/>
          </a:xfrm>
          <a:prstGeom prst="line">
            <a:avLst/>
          </a:prstGeom>
          <a:noFill/>
          <a:ln w="28575">
            <a:solidFill>
              <a:srgbClr val="009900"/>
            </a:solidFill>
            <a:round/>
            <a:headEnd/>
            <a:tailEnd type="triangle" w="med" len="med"/>
          </a:ln>
        </p:spPr>
        <p:txBody>
          <a:bodyPr/>
          <a:lstStyle/>
          <a:p>
            <a:endParaRPr lang="id-ID"/>
          </a:p>
        </p:txBody>
      </p:sp>
      <p:sp>
        <p:nvSpPr>
          <p:cNvPr id="93241" name="Line 65"/>
          <p:cNvSpPr>
            <a:spLocks noChangeShapeType="1"/>
          </p:cNvSpPr>
          <p:nvPr/>
        </p:nvSpPr>
        <p:spPr bwMode="auto">
          <a:xfrm flipV="1">
            <a:off x="7848600" y="5889625"/>
            <a:ext cx="0" cy="304800"/>
          </a:xfrm>
          <a:prstGeom prst="line">
            <a:avLst/>
          </a:prstGeom>
          <a:noFill/>
          <a:ln w="28575">
            <a:solidFill>
              <a:srgbClr val="009900"/>
            </a:solidFill>
            <a:round/>
            <a:headEnd type="triangle" w="med" len="med"/>
            <a:tailEnd/>
          </a:ln>
        </p:spPr>
        <p:txBody>
          <a:bodyPr/>
          <a:lstStyle/>
          <a:p>
            <a:endParaRPr lang="id-ID"/>
          </a:p>
        </p:txBody>
      </p:sp>
      <p:sp>
        <p:nvSpPr>
          <p:cNvPr id="93242" name="AutoShape 66">
            <a:hlinkClick r:id="" action="ppaction://hlinkshowjump?jump=nextslide" highlightClick="1"/>
          </p:cNvPr>
          <p:cNvSpPr>
            <a:spLocks noChangeArrowheads="1"/>
          </p:cNvSpPr>
          <p:nvPr/>
        </p:nvSpPr>
        <p:spPr bwMode="auto">
          <a:xfrm>
            <a:off x="7620000" y="6477000"/>
            <a:ext cx="609600" cy="304800"/>
          </a:xfrm>
          <a:prstGeom prst="actionButtonForwardNext">
            <a:avLst/>
          </a:prstGeom>
          <a:solidFill>
            <a:srgbClr val="00FF00"/>
          </a:solidFill>
          <a:ln w="9525">
            <a:noFill/>
            <a:miter lim="800000"/>
            <a:headEnd/>
            <a:tailEnd/>
          </a:ln>
        </p:spPr>
        <p:txBody>
          <a:bodyPr wrap="none" anchor="ctr"/>
          <a:lstStyle/>
          <a:p>
            <a:endParaRPr lang="id-ID"/>
          </a:p>
        </p:txBody>
      </p:sp>
      <p:sp>
        <p:nvSpPr>
          <p:cNvPr id="93243" name="AutoShape 67">
            <a:hlinkClick r:id="" action="ppaction://hlinkshowjump?jump=previousslide" highlightClick="1"/>
          </p:cNvPr>
          <p:cNvSpPr>
            <a:spLocks noChangeArrowheads="1"/>
          </p:cNvSpPr>
          <p:nvPr/>
        </p:nvSpPr>
        <p:spPr bwMode="auto">
          <a:xfrm>
            <a:off x="6934200" y="6477000"/>
            <a:ext cx="609600" cy="304800"/>
          </a:xfrm>
          <a:prstGeom prst="actionButtonBackPrevious">
            <a:avLst/>
          </a:prstGeom>
          <a:solidFill>
            <a:srgbClr val="00FF00"/>
          </a:solidFill>
          <a:ln w="9525">
            <a:noFill/>
            <a:miter lim="800000"/>
            <a:headEnd/>
            <a:tailEnd/>
          </a:ln>
        </p:spPr>
        <p:txBody>
          <a:bodyPr wrap="none" anchor="ctr"/>
          <a:lstStyle/>
          <a:p>
            <a:endParaRPr lang="id-ID"/>
          </a:p>
        </p:txBody>
      </p:sp>
      <p:sp>
        <p:nvSpPr>
          <p:cNvPr id="93244" name="AutoShape 68">
            <a:hlinkClick r:id="" action="ppaction://noaction" highlightClick="1"/>
          </p:cNvPr>
          <p:cNvSpPr>
            <a:spLocks noChangeArrowheads="1"/>
          </p:cNvSpPr>
          <p:nvPr/>
        </p:nvSpPr>
        <p:spPr bwMode="auto">
          <a:xfrm>
            <a:off x="8305800" y="6477000"/>
            <a:ext cx="762000" cy="304800"/>
          </a:xfrm>
          <a:prstGeom prst="actionButtonBlank">
            <a:avLst/>
          </a:prstGeom>
          <a:solidFill>
            <a:srgbClr val="FFCC00"/>
          </a:solidFill>
          <a:ln w="28575">
            <a:noFill/>
            <a:miter lim="800000"/>
            <a:headEnd/>
            <a:tailEnd/>
          </a:ln>
        </p:spPr>
        <p:txBody>
          <a:bodyPr wrap="none" anchor="ctr"/>
          <a:lstStyle/>
          <a:p>
            <a:pPr algn="ctr"/>
            <a:r>
              <a:rPr lang="en-US">
                <a:hlinkClick r:id="rId2" action="ppaction://hlinksldjump"/>
              </a:rPr>
              <a:t>menu</a:t>
            </a:r>
            <a:endParaRPr lang="en-US"/>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idx="4294967295"/>
          </p:nvPr>
        </p:nvSpPr>
        <p:spPr>
          <a:xfrm>
            <a:off x="1676400" y="228600"/>
            <a:ext cx="7467600" cy="1371600"/>
          </a:xfrm>
        </p:spPr>
        <p:txBody>
          <a:bodyPr lIns="0" rIns="0" bIns="0" anchor="b">
            <a:normAutofit fontScale="90000"/>
          </a:bodyPr>
          <a:lstStyle/>
          <a:p>
            <a:pPr eaLnBrk="1" hangingPunct="1"/>
            <a:r>
              <a:rPr lang="en-US" sz="2800" smtClean="0">
                <a:solidFill>
                  <a:srgbClr val="008000"/>
                </a:solidFill>
              </a:rPr>
              <a:t>Resonansi</a:t>
            </a:r>
            <a:r>
              <a:rPr lang="en-US" sz="2800" smtClean="0">
                <a:solidFill>
                  <a:srgbClr val="FF3300"/>
                </a:solidFill>
              </a:rPr>
              <a:t> </a:t>
            </a:r>
            <a:r>
              <a:rPr lang="en-US" sz="2800" smtClean="0">
                <a:solidFill>
                  <a:srgbClr val="CC3300"/>
                </a:solidFill>
              </a:rPr>
              <a:t/>
            </a:r>
            <a:br>
              <a:rPr lang="en-US" sz="2800" smtClean="0">
                <a:solidFill>
                  <a:srgbClr val="CC3300"/>
                </a:solidFill>
              </a:rPr>
            </a:br>
            <a:r>
              <a:rPr lang="en-US" sz="2800" smtClean="0">
                <a:solidFill>
                  <a:srgbClr val="CC3300"/>
                </a:solidFill>
              </a:rPr>
              <a:t>(</a:t>
            </a:r>
            <a:r>
              <a:rPr lang="en-US" sz="2000" smtClean="0">
                <a:solidFill>
                  <a:srgbClr val="CC3300"/>
                </a:solidFill>
              </a:rPr>
              <a:t>rumus Lewis satu senyawa atau ion dapat ditulis dengan lebih dari satu cara, karena berdasarkan hasil pengukuran ikatan-ikatan dalam senyawa itu ekivalen )</a:t>
            </a:r>
          </a:p>
        </p:txBody>
      </p:sp>
      <p:sp>
        <p:nvSpPr>
          <p:cNvPr id="94211" name="AutoShape 6">
            <a:hlinkClick r:id="" action="ppaction://hlinkshowjump?jump=nextslide" highlightClick="1"/>
          </p:cNvPr>
          <p:cNvSpPr>
            <a:spLocks noChangeArrowheads="1"/>
          </p:cNvSpPr>
          <p:nvPr/>
        </p:nvSpPr>
        <p:spPr bwMode="auto">
          <a:xfrm>
            <a:off x="7620000" y="6477000"/>
            <a:ext cx="609600" cy="304800"/>
          </a:xfrm>
          <a:prstGeom prst="actionButtonForwardNext">
            <a:avLst/>
          </a:prstGeom>
          <a:solidFill>
            <a:srgbClr val="00FF00"/>
          </a:solidFill>
          <a:ln w="9525">
            <a:noFill/>
            <a:miter lim="800000"/>
            <a:headEnd/>
            <a:tailEnd/>
          </a:ln>
        </p:spPr>
        <p:txBody>
          <a:bodyPr wrap="none" anchor="ctr"/>
          <a:lstStyle/>
          <a:p>
            <a:endParaRPr lang="id-ID"/>
          </a:p>
        </p:txBody>
      </p:sp>
      <p:sp>
        <p:nvSpPr>
          <p:cNvPr id="94212" name="AutoShape 7">
            <a:hlinkClick r:id="" action="ppaction://hlinkshowjump?jump=previousslide" highlightClick="1"/>
          </p:cNvPr>
          <p:cNvSpPr>
            <a:spLocks noChangeArrowheads="1"/>
          </p:cNvSpPr>
          <p:nvPr/>
        </p:nvSpPr>
        <p:spPr bwMode="auto">
          <a:xfrm>
            <a:off x="6934200" y="6477000"/>
            <a:ext cx="609600" cy="304800"/>
          </a:xfrm>
          <a:prstGeom prst="actionButtonBackPrevious">
            <a:avLst/>
          </a:prstGeom>
          <a:solidFill>
            <a:srgbClr val="00FF00"/>
          </a:solidFill>
          <a:ln w="9525">
            <a:noFill/>
            <a:miter lim="800000"/>
            <a:headEnd/>
            <a:tailEnd/>
          </a:ln>
        </p:spPr>
        <p:txBody>
          <a:bodyPr wrap="none" anchor="ctr"/>
          <a:lstStyle/>
          <a:p>
            <a:endParaRPr lang="id-ID"/>
          </a:p>
        </p:txBody>
      </p:sp>
      <p:sp>
        <p:nvSpPr>
          <p:cNvPr id="94213" name="AutoShape 8">
            <a:hlinkClick r:id="" action="ppaction://noaction" highlightClick="1"/>
          </p:cNvPr>
          <p:cNvSpPr>
            <a:spLocks noChangeArrowheads="1"/>
          </p:cNvSpPr>
          <p:nvPr/>
        </p:nvSpPr>
        <p:spPr bwMode="auto">
          <a:xfrm>
            <a:off x="8305800" y="6477000"/>
            <a:ext cx="762000" cy="304800"/>
          </a:xfrm>
          <a:prstGeom prst="actionButtonBlank">
            <a:avLst/>
          </a:prstGeom>
          <a:solidFill>
            <a:srgbClr val="FFCC00"/>
          </a:solidFill>
          <a:ln w="28575">
            <a:noFill/>
            <a:miter lim="800000"/>
            <a:headEnd/>
            <a:tailEnd/>
          </a:ln>
        </p:spPr>
        <p:txBody>
          <a:bodyPr wrap="none" anchor="ctr"/>
          <a:lstStyle/>
          <a:p>
            <a:pPr algn="ctr"/>
            <a:r>
              <a:rPr lang="en-US">
                <a:hlinkClick r:id="rId2" action="ppaction://hlinksldjump"/>
              </a:rPr>
              <a:t>menu</a:t>
            </a:r>
            <a:endParaRPr lang="en-US"/>
          </a:p>
        </p:txBody>
      </p:sp>
      <p:pic>
        <p:nvPicPr>
          <p:cNvPr id="94214" name="Picture 9"/>
          <p:cNvPicPr>
            <a:picLocks noChangeAspect="1" noChangeArrowheads="1"/>
          </p:cNvPicPr>
          <p:nvPr/>
        </p:nvPicPr>
        <p:blipFill>
          <a:blip r:embed="rId3"/>
          <a:srcRect/>
          <a:stretch>
            <a:fillRect/>
          </a:stretch>
        </p:blipFill>
        <p:spPr bwMode="auto">
          <a:xfrm>
            <a:off x="1828800" y="2136775"/>
            <a:ext cx="4343400" cy="4035425"/>
          </a:xfrm>
          <a:prstGeom prst="rect">
            <a:avLst/>
          </a:prstGeom>
          <a:noFill/>
          <a:ln w="9525">
            <a:noFill/>
            <a:miter lim="800000"/>
            <a:headEnd/>
            <a:tailEnd/>
          </a:ln>
        </p:spPr>
      </p:pic>
      <p:sp>
        <p:nvSpPr>
          <p:cNvPr id="94215" name="Text Box 10"/>
          <p:cNvSpPr txBox="1">
            <a:spLocks noChangeArrowheads="1"/>
          </p:cNvSpPr>
          <p:nvPr/>
        </p:nvSpPr>
        <p:spPr bwMode="auto">
          <a:xfrm>
            <a:off x="6477000" y="2117725"/>
            <a:ext cx="2133600" cy="3444875"/>
          </a:xfrm>
          <a:prstGeom prst="rect">
            <a:avLst/>
          </a:prstGeom>
          <a:noFill/>
          <a:ln w="9525">
            <a:noFill/>
            <a:miter lim="800000"/>
            <a:headEnd/>
            <a:tailEnd/>
          </a:ln>
        </p:spPr>
        <p:txBody>
          <a:bodyPr>
            <a:spAutoFit/>
          </a:bodyPr>
          <a:lstStyle/>
          <a:p>
            <a:pPr>
              <a:spcBef>
                <a:spcPct val="50000"/>
              </a:spcBef>
            </a:pPr>
            <a:r>
              <a:rPr lang="en-US" sz="2000" b="1"/>
              <a:t>Ozon berada pada lapisan atas atmosfer bumi. Ozon menyerap kuat radiasi UV dari sinar matahari, sehingga manusia terlindungi dari kanker kulit. </a:t>
            </a:r>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1676400" y="304800"/>
            <a:ext cx="7010400" cy="3124200"/>
          </a:xfrm>
        </p:spPr>
        <p:txBody>
          <a:bodyPr/>
          <a:lstStyle/>
          <a:p>
            <a:pPr algn="ctr" eaLnBrk="1" hangingPunct="1"/>
            <a:r>
              <a:rPr lang="en-US" sz="2000" smtClean="0"/>
              <a:t>	Struktur Lewis untuk ozon menyatakan bahwa dalam senyawa ozon terdapat ikatan tunggal dan ikatan rangkap. Hal ini tidak sejalan dengan hasil eksperimen yang menunjukkan bahwa panjang semua ikatan dalam senyawa tersebut adalah identik. Struktur sebenarnya adalah suatu hibrid (blasteran) yang merupakan pertengahan antara dua struktur atau lebih yang dapat ditulis. Struktur ini disebut struktur resonansi         </a:t>
            </a:r>
          </a:p>
        </p:txBody>
      </p:sp>
      <p:pic>
        <p:nvPicPr>
          <p:cNvPr id="95235" name="Picture 4" descr="resonansi"/>
          <p:cNvPicPr>
            <a:picLocks noGrp="1" noChangeAspect="1" noChangeArrowheads="1" noCrop="1"/>
          </p:cNvPicPr>
          <p:nvPr>
            <p:ph idx="1"/>
          </p:nvPr>
        </p:nvPicPr>
        <p:blipFill>
          <a:blip r:embed="rId2"/>
          <a:stretch>
            <a:fillRect/>
          </a:stretch>
        </p:blipFill>
        <p:spPr>
          <a:xfrm>
            <a:off x="2547937" y="2693987"/>
            <a:ext cx="4505325" cy="2752725"/>
          </a:xfrm>
          <a:noFill/>
        </p:spPr>
      </p:pic>
      <p:sp>
        <p:nvSpPr>
          <p:cNvPr id="95236" name="AutoShape 5">
            <a:hlinkClick r:id="" action="ppaction://hlinkshowjump?jump=nextslide" highlightClick="1"/>
          </p:cNvPr>
          <p:cNvSpPr>
            <a:spLocks noChangeArrowheads="1"/>
          </p:cNvSpPr>
          <p:nvPr/>
        </p:nvSpPr>
        <p:spPr bwMode="auto">
          <a:xfrm>
            <a:off x="7620000" y="6477000"/>
            <a:ext cx="609600" cy="304800"/>
          </a:xfrm>
          <a:prstGeom prst="actionButtonForwardNext">
            <a:avLst/>
          </a:prstGeom>
          <a:solidFill>
            <a:srgbClr val="00FF00"/>
          </a:solidFill>
          <a:ln w="9525">
            <a:noFill/>
            <a:miter lim="800000"/>
            <a:headEnd/>
            <a:tailEnd/>
          </a:ln>
        </p:spPr>
        <p:txBody>
          <a:bodyPr wrap="none" anchor="ctr"/>
          <a:lstStyle/>
          <a:p>
            <a:endParaRPr lang="id-ID"/>
          </a:p>
        </p:txBody>
      </p:sp>
      <p:sp>
        <p:nvSpPr>
          <p:cNvPr id="95237" name="AutoShape 6">
            <a:hlinkClick r:id="" action="ppaction://hlinkshowjump?jump=previousslide" highlightClick="1"/>
          </p:cNvPr>
          <p:cNvSpPr>
            <a:spLocks noChangeArrowheads="1"/>
          </p:cNvSpPr>
          <p:nvPr/>
        </p:nvSpPr>
        <p:spPr bwMode="auto">
          <a:xfrm>
            <a:off x="6934200" y="6477000"/>
            <a:ext cx="609600" cy="304800"/>
          </a:xfrm>
          <a:prstGeom prst="actionButtonBackPrevious">
            <a:avLst/>
          </a:prstGeom>
          <a:solidFill>
            <a:srgbClr val="00FF00"/>
          </a:solidFill>
          <a:ln w="9525">
            <a:noFill/>
            <a:miter lim="800000"/>
            <a:headEnd/>
            <a:tailEnd/>
          </a:ln>
        </p:spPr>
        <p:txBody>
          <a:bodyPr wrap="none" anchor="ctr"/>
          <a:lstStyle/>
          <a:p>
            <a:endParaRPr lang="id-ID"/>
          </a:p>
        </p:txBody>
      </p:sp>
      <p:sp>
        <p:nvSpPr>
          <p:cNvPr id="95238" name="AutoShape 7">
            <a:hlinkClick r:id="" action="ppaction://noaction" highlightClick="1"/>
          </p:cNvPr>
          <p:cNvSpPr>
            <a:spLocks noChangeArrowheads="1"/>
          </p:cNvSpPr>
          <p:nvPr/>
        </p:nvSpPr>
        <p:spPr bwMode="auto">
          <a:xfrm>
            <a:off x="8305800" y="6477000"/>
            <a:ext cx="762000" cy="304800"/>
          </a:xfrm>
          <a:prstGeom prst="actionButtonBlank">
            <a:avLst/>
          </a:prstGeom>
          <a:solidFill>
            <a:srgbClr val="FFCC00"/>
          </a:solidFill>
          <a:ln w="28575">
            <a:noFill/>
            <a:miter lim="800000"/>
            <a:headEnd/>
            <a:tailEnd/>
          </a:ln>
        </p:spPr>
        <p:txBody>
          <a:bodyPr wrap="none" anchor="ctr"/>
          <a:lstStyle/>
          <a:p>
            <a:pPr algn="ctr"/>
            <a:r>
              <a:rPr lang="en-US">
                <a:hlinkClick r:id="rId3" action="ppaction://hlinksldjump"/>
              </a:rPr>
              <a:t>menu</a:t>
            </a:r>
            <a:endParaRPr lang="en-US"/>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643042" y="4000504"/>
            <a:ext cx="7143800" cy="185738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id-ID"/>
          </a:p>
        </p:txBody>
      </p:sp>
      <p:sp>
        <p:nvSpPr>
          <p:cNvPr id="10" name="Rectangle 9"/>
          <p:cNvSpPr/>
          <p:nvPr/>
        </p:nvSpPr>
        <p:spPr>
          <a:xfrm>
            <a:off x="1142976" y="1142984"/>
            <a:ext cx="7786742" cy="228601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id-ID"/>
          </a:p>
        </p:txBody>
      </p:sp>
      <p:sp>
        <p:nvSpPr>
          <p:cNvPr id="9220" name="Rectangle 6"/>
          <p:cNvSpPr>
            <a:spLocks noChangeArrowheads="1"/>
          </p:cNvSpPr>
          <p:nvPr/>
        </p:nvSpPr>
        <p:spPr bwMode="auto">
          <a:xfrm>
            <a:off x="0" y="2886075"/>
            <a:ext cx="9144000" cy="0"/>
          </a:xfrm>
          <a:prstGeom prst="rect">
            <a:avLst/>
          </a:prstGeom>
          <a:noFill/>
          <a:ln w="9525">
            <a:noFill/>
            <a:miter lim="800000"/>
            <a:headEnd/>
            <a:tailEnd/>
          </a:ln>
        </p:spPr>
        <p:txBody>
          <a:bodyPr wrap="none" anchor="ctr">
            <a:spAutoFit/>
          </a:bodyPr>
          <a:lstStyle/>
          <a:p>
            <a:endParaRPr lang="id-ID"/>
          </a:p>
        </p:txBody>
      </p:sp>
      <p:graphicFrame>
        <p:nvGraphicFramePr>
          <p:cNvPr id="9218" name="Object 5"/>
          <p:cNvGraphicFramePr>
            <a:graphicFrameLocks noChangeAspect="1"/>
          </p:cNvGraphicFramePr>
          <p:nvPr/>
        </p:nvGraphicFramePr>
        <p:xfrm>
          <a:off x="1371600" y="1185863"/>
          <a:ext cx="7467600" cy="1862137"/>
        </p:xfrm>
        <a:graphic>
          <a:graphicData uri="http://schemas.openxmlformats.org/presentationml/2006/ole">
            <p:oleObj spid="_x0000_s7170" r:id="rId3" imgW="5156280" imgH="1284840" progId="ChemDraw.Document.6.0">
              <p:embed/>
            </p:oleObj>
          </a:graphicData>
        </a:graphic>
      </p:graphicFrame>
      <p:sp>
        <p:nvSpPr>
          <p:cNvPr id="9221" name="Text Box 7"/>
          <p:cNvSpPr txBox="1">
            <a:spLocks noChangeArrowheads="1"/>
          </p:cNvSpPr>
          <p:nvPr/>
        </p:nvSpPr>
        <p:spPr bwMode="auto">
          <a:xfrm>
            <a:off x="1905000" y="547688"/>
            <a:ext cx="7010400" cy="519112"/>
          </a:xfrm>
          <a:prstGeom prst="rect">
            <a:avLst/>
          </a:prstGeom>
          <a:noFill/>
          <a:ln w="9525">
            <a:noFill/>
            <a:miter lim="800000"/>
            <a:headEnd/>
            <a:tailEnd/>
          </a:ln>
        </p:spPr>
        <p:txBody>
          <a:bodyPr>
            <a:spAutoFit/>
          </a:bodyPr>
          <a:lstStyle/>
          <a:p>
            <a:pPr algn="ctr">
              <a:spcBef>
                <a:spcPct val="50000"/>
              </a:spcBef>
            </a:pPr>
            <a:r>
              <a:rPr lang="en-US" sz="2800"/>
              <a:t>Resonansi pada senyawa benzena</a:t>
            </a:r>
          </a:p>
        </p:txBody>
      </p:sp>
      <p:graphicFrame>
        <p:nvGraphicFramePr>
          <p:cNvPr id="9219" name="Object 8"/>
          <p:cNvGraphicFramePr>
            <a:graphicFrameLocks noChangeAspect="1"/>
          </p:cNvGraphicFramePr>
          <p:nvPr/>
        </p:nvGraphicFramePr>
        <p:xfrm>
          <a:off x="1905000" y="4116388"/>
          <a:ext cx="6772275" cy="1293812"/>
        </p:xfrm>
        <a:graphic>
          <a:graphicData uri="http://schemas.openxmlformats.org/presentationml/2006/ole">
            <p:oleObj spid="_x0000_s7171" r:id="rId4" imgW="5463720" imgH="1042560" progId="ChemDraw.Document.6.0">
              <p:embed/>
            </p:oleObj>
          </a:graphicData>
        </a:graphic>
      </p:graphicFrame>
      <p:sp>
        <p:nvSpPr>
          <p:cNvPr id="9222" name="Rectangle 10"/>
          <p:cNvSpPr>
            <a:spLocks noChangeArrowheads="1"/>
          </p:cNvSpPr>
          <p:nvPr/>
        </p:nvSpPr>
        <p:spPr bwMode="auto">
          <a:xfrm>
            <a:off x="2286000" y="3429000"/>
            <a:ext cx="5062538" cy="946150"/>
          </a:xfrm>
          <a:prstGeom prst="rect">
            <a:avLst/>
          </a:prstGeom>
          <a:noFill/>
          <a:ln w="9525">
            <a:noFill/>
            <a:miter lim="800000"/>
            <a:headEnd/>
            <a:tailEnd/>
          </a:ln>
        </p:spPr>
        <p:txBody>
          <a:bodyPr anchor="ctr">
            <a:spAutoFit/>
          </a:bodyPr>
          <a:lstStyle/>
          <a:p>
            <a:pPr algn="ctr" eaLnBrk="0" hangingPunct="0"/>
            <a:r>
              <a:rPr lang="en-US" sz="2800">
                <a:latin typeface="Times New Roman" pitchFamily="18" charset="0"/>
                <a:ea typeface="Calibri" pitchFamily="34" charset="0"/>
                <a:cs typeface="Times New Roman" pitchFamily="18" charset="0"/>
              </a:rPr>
              <a:t>Hibrida resonansi ion CO</a:t>
            </a:r>
            <a:r>
              <a:rPr lang="en-US" sz="2800" baseline="-30000">
                <a:latin typeface="Times New Roman" pitchFamily="18" charset="0"/>
                <a:ea typeface="Calibri" pitchFamily="34" charset="0"/>
                <a:cs typeface="Times New Roman" pitchFamily="18" charset="0"/>
              </a:rPr>
              <a:t>3</a:t>
            </a:r>
            <a:r>
              <a:rPr lang="en-US" sz="2800" baseline="30000">
                <a:latin typeface="Times New Roman" pitchFamily="18" charset="0"/>
                <a:ea typeface="Calibri" pitchFamily="34" charset="0"/>
                <a:cs typeface="Times New Roman" pitchFamily="18" charset="0"/>
              </a:rPr>
              <a:t>2-</a:t>
            </a:r>
            <a:endParaRPr lang="en-US" sz="2800">
              <a:ea typeface="Calibri" pitchFamily="34" charset="0"/>
              <a:cs typeface="Times New Roman" pitchFamily="18" charset="0"/>
            </a:endParaRPr>
          </a:p>
          <a:p>
            <a:pPr eaLnBrk="0" hangingPunct="0"/>
            <a:endParaRPr lang="en-US" sz="2800">
              <a:ea typeface="Calibri" pitchFamily="34" charset="0"/>
              <a:cs typeface="Times New Roman" pitchFamily="18" charset="0"/>
            </a:endParaRPr>
          </a:p>
        </p:txBody>
      </p:sp>
      <p:sp>
        <p:nvSpPr>
          <p:cNvPr id="9223" name="AutoShape 11">
            <a:hlinkClick r:id="" action="ppaction://hlinkshowjump?jump=nextslide" highlightClick="1"/>
          </p:cNvPr>
          <p:cNvSpPr>
            <a:spLocks noChangeArrowheads="1"/>
          </p:cNvSpPr>
          <p:nvPr/>
        </p:nvSpPr>
        <p:spPr bwMode="auto">
          <a:xfrm>
            <a:off x="7620000" y="6477000"/>
            <a:ext cx="609600" cy="304800"/>
          </a:xfrm>
          <a:prstGeom prst="actionButtonForwardNext">
            <a:avLst/>
          </a:prstGeom>
          <a:solidFill>
            <a:srgbClr val="00FF00"/>
          </a:solidFill>
          <a:ln w="9525">
            <a:noFill/>
            <a:miter lim="800000"/>
            <a:headEnd/>
            <a:tailEnd/>
          </a:ln>
        </p:spPr>
        <p:txBody>
          <a:bodyPr wrap="none" anchor="ctr"/>
          <a:lstStyle/>
          <a:p>
            <a:endParaRPr lang="id-ID"/>
          </a:p>
        </p:txBody>
      </p:sp>
      <p:sp>
        <p:nvSpPr>
          <p:cNvPr id="9224" name="AutoShape 12">
            <a:hlinkClick r:id="" action="ppaction://hlinkshowjump?jump=previousslide" highlightClick="1"/>
          </p:cNvPr>
          <p:cNvSpPr>
            <a:spLocks noChangeArrowheads="1"/>
          </p:cNvSpPr>
          <p:nvPr/>
        </p:nvSpPr>
        <p:spPr bwMode="auto">
          <a:xfrm>
            <a:off x="6934200" y="6477000"/>
            <a:ext cx="609600" cy="304800"/>
          </a:xfrm>
          <a:prstGeom prst="actionButtonBackPrevious">
            <a:avLst/>
          </a:prstGeom>
          <a:solidFill>
            <a:srgbClr val="00FF00"/>
          </a:solidFill>
          <a:ln w="9525">
            <a:noFill/>
            <a:miter lim="800000"/>
            <a:headEnd/>
            <a:tailEnd/>
          </a:ln>
        </p:spPr>
        <p:txBody>
          <a:bodyPr wrap="none" anchor="ctr"/>
          <a:lstStyle/>
          <a:p>
            <a:endParaRPr lang="id-ID"/>
          </a:p>
        </p:txBody>
      </p:sp>
      <p:sp>
        <p:nvSpPr>
          <p:cNvPr id="9225" name="AutoShape 13">
            <a:hlinkClick r:id="" action="ppaction://noaction" highlightClick="1"/>
          </p:cNvPr>
          <p:cNvSpPr>
            <a:spLocks noChangeArrowheads="1"/>
          </p:cNvSpPr>
          <p:nvPr/>
        </p:nvSpPr>
        <p:spPr bwMode="auto">
          <a:xfrm>
            <a:off x="8305800" y="6477000"/>
            <a:ext cx="762000" cy="304800"/>
          </a:xfrm>
          <a:prstGeom prst="actionButtonBlank">
            <a:avLst/>
          </a:prstGeom>
          <a:solidFill>
            <a:srgbClr val="FFCC00"/>
          </a:solidFill>
          <a:ln w="28575">
            <a:noFill/>
            <a:miter lim="800000"/>
            <a:headEnd/>
            <a:tailEnd/>
          </a:ln>
        </p:spPr>
        <p:txBody>
          <a:bodyPr wrap="none" anchor="ctr"/>
          <a:lstStyle/>
          <a:p>
            <a:pPr algn="ctr"/>
            <a:r>
              <a:rPr lang="en-US">
                <a:hlinkClick r:id="rId5" action="ppaction://hlinksldjump"/>
              </a:rPr>
              <a:t>menu</a:t>
            </a:r>
            <a:endParaRPr lang="en-US"/>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3"/>
          <p:cNvSpPr>
            <a:spLocks noGrp="1" noChangeArrowheads="1"/>
          </p:cNvSpPr>
          <p:nvPr>
            <p:ph idx="1"/>
          </p:nvPr>
        </p:nvSpPr>
        <p:spPr>
          <a:xfrm>
            <a:off x="5638800" y="304800"/>
            <a:ext cx="3429000" cy="3810000"/>
          </a:xfrm>
        </p:spPr>
        <p:txBody>
          <a:bodyPr/>
          <a:lstStyle/>
          <a:p>
            <a:pPr eaLnBrk="1" hangingPunct="1">
              <a:lnSpc>
                <a:spcPct val="90000"/>
              </a:lnSpc>
              <a:buFontTx/>
              <a:buNone/>
            </a:pPr>
            <a:r>
              <a:rPr lang="en-US" sz="1800" smtClean="0"/>
              <a:t>	</a:t>
            </a:r>
            <a:r>
              <a:rPr lang="en-US" sz="2000" smtClean="0">
                <a:solidFill>
                  <a:schemeClr val="folHlink"/>
                </a:solidFill>
              </a:rPr>
              <a:t>Tidak semua tumbuhan dapat menyerap N</a:t>
            </a:r>
            <a:r>
              <a:rPr lang="en-US" sz="2000" baseline="-25000" smtClean="0">
                <a:solidFill>
                  <a:schemeClr val="folHlink"/>
                </a:solidFill>
              </a:rPr>
              <a:t>2</a:t>
            </a:r>
            <a:r>
              <a:rPr lang="en-US" sz="2000" smtClean="0">
                <a:solidFill>
                  <a:schemeClr val="folHlink"/>
                </a:solidFill>
              </a:rPr>
              <a:t> bebas dari udara. Bakteri nitrifikasi akan mengubah menjadi ion nitrat untuk kemudian diserap tumbuhan. Ion nitrat ini selanjutnya digunakan oleh tumbuhan untuk membentuk protoplasma, untuk pertumbuhan. </a:t>
            </a:r>
          </a:p>
        </p:txBody>
      </p:sp>
      <p:pic>
        <p:nvPicPr>
          <p:cNvPr id="96259" name="Picture 4"/>
          <p:cNvPicPr>
            <a:picLocks noChangeAspect="1" noChangeArrowheads="1"/>
          </p:cNvPicPr>
          <p:nvPr/>
        </p:nvPicPr>
        <p:blipFill>
          <a:blip r:embed="rId2"/>
          <a:srcRect/>
          <a:stretch>
            <a:fillRect/>
          </a:stretch>
        </p:blipFill>
        <p:spPr bwMode="auto">
          <a:xfrm>
            <a:off x="533400" y="228600"/>
            <a:ext cx="5105400" cy="4114800"/>
          </a:xfrm>
          <a:prstGeom prst="rect">
            <a:avLst/>
          </a:prstGeom>
          <a:noFill/>
          <a:ln w="9525">
            <a:noFill/>
            <a:miter lim="800000"/>
            <a:headEnd/>
            <a:tailEnd/>
          </a:ln>
        </p:spPr>
      </p:pic>
      <p:sp>
        <p:nvSpPr>
          <p:cNvPr id="96260" name="Text Box 5"/>
          <p:cNvSpPr txBox="1">
            <a:spLocks noChangeArrowheads="1"/>
          </p:cNvSpPr>
          <p:nvPr/>
        </p:nvSpPr>
        <p:spPr bwMode="auto">
          <a:xfrm>
            <a:off x="1524000" y="4724400"/>
            <a:ext cx="6934200" cy="1187450"/>
          </a:xfrm>
          <a:prstGeom prst="rect">
            <a:avLst/>
          </a:prstGeom>
          <a:noFill/>
          <a:ln w="9525">
            <a:noFill/>
            <a:miter lim="800000"/>
            <a:headEnd/>
            <a:tailEnd/>
          </a:ln>
        </p:spPr>
        <p:txBody>
          <a:bodyPr>
            <a:spAutoFit/>
          </a:bodyPr>
          <a:lstStyle/>
          <a:p>
            <a:pPr>
              <a:spcBef>
                <a:spcPct val="50000"/>
              </a:spcBef>
            </a:pPr>
            <a:r>
              <a:rPr lang="en-US" sz="2400" b="1">
                <a:solidFill>
                  <a:srgbClr val="FF3300"/>
                </a:solidFill>
              </a:rPr>
              <a:t>Cobalah diskusikan dengan teman anda, bagaimanakah struktur resonansi dari ion nitrat, NO</a:t>
            </a:r>
            <a:r>
              <a:rPr lang="en-US" sz="2400" b="1" baseline="-25000">
                <a:solidFill>
                  <a:srgbClr val="FF3300"/>
                </a:solidFill>
              </a:rPr>
              <a:t>3</a:t>
            </a:r>
            <a:r>
              <a:rPr lang="en-US" sz="2400" b="1" baseline="30000">
                <a:solidFill>
                  <a:srgbClr val="FF3300"/>
                </a:solidFill>
              </a:rPr>
              <a:t>-</a:t>
            </a:r>
            <a:r>
              <a:rPr lang="en-US" sz="2400" b="1">
                <a:solidFill>
                  <a:srgbClr val="FF3300"/>
                </a:solidFill>
              </a:rPr>
              <a:t> !</a:t>
            </a:r>
          </a:p>
        </p:txBody>
      </p:sp>
      <p:sp>
        <p:nvSpPr>
          <p:cNvPr id="96261" name="AutoShape 6">
            <a:hlinkClick r:id="" action="ppaction://hlinkshowjump?jump=nextslide" highlightClick="1"/>
          </p:cNvPr>
          <p:cNvSpPr>
            <a:spLocks noChangeArrowheads="1"/>
          </p:cNvSpPr>
          <p:nvPr/>
        </p:nvSpPr>
        <p:spPr bwMode="auto">
          <a:xfrm>
            <a:off x="7620000" y="6477000"/>
            <a:ext cx="609600" cy="304800"/>
          </a:xfrm>
          <a:prstGeom prst="actionButtonForwardNext">
            <a:avLst/>
          </a:prstGeom>
          <a:solidFill>
            <a:srgbClr val="00FF00"/>
          </a:solidFill>
          <a:ln w="9525">
            <a:noFill/>
            <a:miter lim="800000"/>
            <a:headEnd/>
            <a:tailEnd/>
          </a:ln>
        </p:spPr>
        <p:txBody>
          <a:bodyPr wrap="none" anchor="ctr"/>
          <a:lstStyle/>
          <a:p>
            <a:endParaRPr lang="id-ID"/>
          </a:p>
        </p:txBody>
      </p:sp>
      <p:sp>
        <p:nvSpPr>
          <p:cNvPr id="96262" name="AutoShape 7">
            <a:hlinkClick r:id="" action="ppaction://hlinkshowjump?jump=previousslide" highlightClick="1"/>
          </p:cNvPr>
          <p:cNvSpPr>
            <a:spLocks noChangeArrowheads="1"/>
          </p:cNvSpPr>
          <p:nvPr/>
        </p:nvSpPr>
        <p:spPr bwMode="auto">
          <a:xfrm>
            <a:off x="6934200" y="6477000"/>
            <a:ext cx="609600" cy="304800"/>
          </a:xfrm>
          <a:prstGeom prst="actionButtonBackPrevious">
            <a:avLst/>
          </a:prstGeom>
          <a:solidFill>
            <a:srgbClr val="00FF00"/>
          </a:solidFill>
          <a:ln w="9525">
            <a:noFill/>
            <a:miter lim="800000"/>
            <a:headEnd/>
            <a:tailEnd/>
          </a:ln>
        </p:spPr>
        <p:txBody>
          <a:bodyPr wrap="none" anchor="ctr"/>
          <a:lstStyle/>
          <a:p>
            <a:endParaRPr lang="id-ID"/>
          </a:p>
        </p:txBody>
      </p:sp>
      <p:sp>
        <p:nvSpPr>
          <p:cNvPr id="96263" name="AutoShape 8">
            <a:hlinkClick r:id="" action="ppaction://noaction" highlightClick="1"/>
          </p:cNvPr>
          <p:cNvSpPr>
            <a:spLocks noChangeArrowheads="1"/>
          </p:cNvSpPr>
          <p:nvPr/>
        </p:nvSpPr>
        <p:spPr bwMode="auto">
          <a:xfrm>
            <a:off x="8305800" y="6477000"/>
            <a:ext cx="762000" cy="304800"/>
          </a:xfrm>
          <a:prstGeom prst="actionButtonBlank">
            <a:avLst/>
          </a:prstGeom>
          <a:solidFill>
            <a:srgbClr val="FFCC00"/>
          </a:solidFill>
          <a:ln w="28575">
            <a:noFill/>
            <a:miter lim="800000"/>
            <a:headEnd/>
            <a:tailEnd/>
          </a:ln>
        </p:spPr>
        <p:txBody>
          <a:bodyPr wrap="none" anchor="ctr"/>
          <a:lstStyle/>
          <a:p>
            <a:pPr algn="ctr"/>
            <a:r>
              <a:rPr lang="en-US">
                <a:hlinkClick r:id="rId3" action="ppaction://hlinksldjump"/>
              </a:rPr>
              <a:t>menu</a:t>
            </a:r>
            <a:endParaRPr lang="en-US"/>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eaLnBrk="1" hangingPunct="1"/>
            <a:r>
              <a:rPr lang="en-US" smtClean="0"/>
              <a:t>jawab</a:t>
            </a:r>
          </a:p>
        </p:txBody>
      </p:sp>
      <p:sp>
        <p:nvSpPr>
          <p:cNvPr id="97283" name="Text Box 4"/>
          <p:cNvSpPr txBox="1">
            <a:spLocks noChangeArrowheads="1"/>
          </p:cNvSpPr>
          <p:nvPr/>
        </p:nvSpPr>
        <p:spPr bwMode="auto">
          <a:xfrm>
            <a:off x="1066800" y="1995488"/>
            <a:ext cx="381000" cy="519112"/>
          </a:xfrm>
          <a:prstGeom prst="rect">
            <a:avLst/>
          </a:prstGeom>
          <a:noFill/>
          <a:ln w="9525">
            <a:noFill/>
            <a:miter lim="800000"/>
            <a:headEnd/>
            <a:tailEnd/>
          </a:ln>
        </p:spPr>
        <p:txBody>
          <a:bodyPr>
            <a:spAutoFit/>
          </a:bodyPr>
          <a:lstStyle/>
          <a:p>
            <a:pPr algn="ctr">
              <a:spcBef>
                <a:spcPct val="50000"/>
              </a:spcBef>
            </a:pPr>
            <a:r>
              <a:rPr lang="en-US" sz="2800" b="1">
                <a:solidFill>
                  <a:srgbClr val="0066FF"/>
                </a:solidFill>
              </a:rPr>
              <a:t>O</a:t>
            </a:r>
          </a:p>
        </p:txBody>
      </p:sp>
      <p:sp>
        <p:nvSpPr>
          <p:cNvPr id="97284" name="Text Box 5"/>
          <p:cNvSpPr txBox="1">
            <a:spLocks noChangeArrowheads="1"/>
          </p:cNvSpPr>
          <p:nvPr/>
        </p:nvSpPr>
        <p:spPr bwMode="auto">
          <a:xfrm>
            <a:off x="1905000" y="3214688"/>
            <a:ext cx="381000" cy="519112"/>
          </a:xfrm>
          <a:prstGeom prst="rect">
            <a:avLst/>
          </a:prstGeom>
          <a:noFill/>
          <a:ln w="9525">
            <a:noFill/>
            <a:miter lim="800000"/>
            <a:headEnd/>
            <a:tailEnd/>
          </a:ln>
        </p:spPr>
        <p:txBody>
          <a:bodyPr>
            <a:spAutoFit/>
          </a:bodyPr>
          <a:lstStyle/>
          <a:p>
            <a:pPr algn="ctr">
              <a:spcBef>
                <a:spcPct val="50000"/>
              </a:spcBef>
            </a:pPr>
            <a:r>
              <a:rPr lang="en-US" sz="2800" b="1">
                <a:solidFill>
                  <a:srgbClr val="0066FF"/>
                </a:solidFill>
              </a:rPr>
              <a:t>O</a:t>
            </a:r>
          </a:p>
        </p:txBody>
      </p:sp>
      <p:sp>
        <p:nvSpPr>
          <p:cNvPr id="97285" name="Text Box 6"/>
          <p:cNvSpPr txBox="1">
            <a:spLocks noChangeArrowheads="1"/>
          </p:cNvSpPr>
          <p:nvPr/>
        </p:nvSpPr>
        <p:spPr bwMode="auto">
          <a:xfrm>
            <a:off x="152400" y="3214688"/>
            <a:ext cx="381000" cy="519112"/>
          </a:xfrm>
          <a:prstGeom prst="rect">
            <a:avLst/>
          </a:prstGeom>
          <a:noFill/>
          <a:ln w="9525">
            <a:noFill/>
            <a:miter lim="800000"/>
            <a:headEnd/>
            <a:tailEnd/>
          </a:ln>
        </p:spPr>
        <p:txBody>
          <a:bodyPr>
            <a:spAutoFit/>
          </a:bodyPr>
          <a:lstStyle/>
          <a:p>
            <a:pPr algn="ctr">
              <a:spcBef>
                <a:spcPct val="50000"/>
              </a:spcBef>
            </a:pPr>
            <a:r>
              <a:rPr lang="en-US" sz="2800" b="1" dirty="0">
                <a:solidFill>
                  <a:srgbClr val="0066FF"/>
                </a:solidFill>
              </a:rPr>
              <a:t>O</a:t>
            </a:r>
          </a:p>
        </p:txBody>
      </p:sp>
      <p:sp>
        <p:nvSpPr>
          <p:cNvPr id="97286" name="Text Box 7"/>
          <p:cNvSpPr txBox="1">
            <a:spLocks noChangeArrowheads="1"/>
          </p:cNvSpPr>
          <p:nvPr/>
        </p:nvSpPr>
        <p:spPr bwMode="auto">
          <a:xfrm>
            <a:off x="1066800" y="2743200"/>
            <a:ext cx="381000" cy="519113"/>
          </a:xfrm>
          <a:prstGeom prst="rect">
            <a:avLst/>
          </a:prstGeom>
          <a:noFill/>
          <a:ln w="9525">
            <a:noFill/>
            <a:miter lim="800000"/>
            <a:headEnd/>
            <a:tailEnd/>
          </a:ln>
        </p:spPr>
        <p:txBody>
          <a:bodyPr>
            <a:spAutoFit/>
          </a:bodyPr>
          <a:lstStyle/>
          <a:p>
            <a:pPr algn="ctr">
              <a:spcBef>
                <a:spcPct val="50000"/>
              </a:spcBef>
            </a:pPr>
            <a:r>
              <a:rPr lang="en-US" sz="2800" b="1">
                <a:solidFill>
                  <a:srgbClr val="0066FF"/>
                </a:solidFill>
              </a:rPr>
              <a:t>N</a:t>
            </a:r>
          </a:p>
        </p:txBody>
      </p:sp>
      <p:sp>
        <p:nvSpPr>
          <p:cNvPr id="97287" name="Line 8"/>
          <p:cNvSpPr>
            <a:spLocks noChangeShapeType="1"/>
          </p:cNvSpPr>
          <p:nvPr/>
        </p:nvSpPr>
        <p:spPr bwMode="auto">
          <a:xfrm flipV="1">
            <a:off x="533400" y="3048000"/>
            <a:ext cx="457200" cy="228600"/>
          </a:xfrm>
          <a:prstGeom prst="line">
            <a:avLst/>
          </a:prstGeom>
          <a:noFill/>
          <a:ln w="28575">
            <a:solidFill>
              <a:schemeClr val="tx1"/>
            </a:solidFill>
            <a:round/>
            <a:headEnd/>
            <a:tailEnd/>
          </a:ln>
        </p:spPr>
        <p:txBody>
          <a:bodyPr/>
          <a:lstStyle/>
          <a:p>
            <a:endParaRPr lang="id-ID"/>
          </a:p>
        </p:txBody>
      </p:sp>
      <p:sp>
        <p:nvSpPr>
          <p:cNvPr id="97288" name="Line 9"/>
          <p:cNvSpPr>
            <a:spLocks noChangeShapeType="1"/>
          </p:cNvSpPr>
          <p:nvPr/>
        </p:nvSpPr>
        <p:spPr bwMode="auto">
          <a:xfrm flipV="1">
            <a:off x="565150" y="3114675"/>
            <a:ext cx="457200" cy="228600"/>
          </a:xfrm>
          <a:prstGeom prst="line">
            <a:avLst/>
          </a:prstGeom>
          <a:noFill/>
          <a:ln w="28575">
            <a:solidFill>
              <a:schemeClr val="tx1"/>
            </a:solidFill>
            <a:round/>
            <a:headEnd/>
            <a:tailEnd/>
          </a:ln>
        </p:spPr>
        <p:txBody>
          <a:bodyPr/>
          <a:lstStyle/>
          <a:p>
            <a:endParaRPr lang="id-ID"/>
          </a:p>
        </p:txBody>
      </p:sp>
      <p:sp>
        <p:nvSpPr>
          <p:cNvPr id="97289" name="Line 10"/>
          <p:cNvSpPr>
            <a:spLocks noChangeShapeType="1"/>
          </p:cNvSpPr>
          <p:nvPr/>
        </p:nvSpPr>
        <p:spPr bwMode="auto">
          <a:xfrm flipV="1">
            <a:off x="1295400" y="2438400"/>
            <a:ext cx="0" cy="381000"/>
          </a:xfrm>
          <a:prstGeom prst="line">
            <a:avLst/>
          </a:prstGeom>
          <a:noFill/>
          <a:ln w="28575">
            <a:solidFill>
              <a:schemeClr val="tx1"/>
            </a:solidFill>
            <a:round/>
            <a:headEnd/>
            <a:tailEnd type="triangle" w="med" len="med"/>
          </a:ln>
        </p:spPr>
        <p:txBody>
          <a:bodyPr/>
          <a:lstStyle/>
          <a:p>
            <a:endParaRPr lang="id-ID"/>
          </a:p>
        </p:txBody>
      </p:sp>
      <p:sp>
        <p:nvSpPr>
          <p:cNvPr id="97290" name="Line 11"/>
          <p:cNvSpPr>
            <a:spLocks noChangeShapeType="1"/>
          </p:cNvSpPr>
          <p:nvPr/>
        </p:nvSpPr>
        <p:spPr bwMode="auto">
          <a:xfrm flipH="1" flipV="1">
            <a:off x="1524000" y="3048000"/>
            <a:ext cx="381000" cy="304800"/>
          </a:xfrm>
          <a:prstGeom prst="line">
            <a:avLst/>
          </a:prstGeom>
          <a:noFill/>
          <a:ln w="28575">
            <a:solidFill>
              <a:schemeClr val="tx1"/>
            </a:solidFill>
            <a:round/>
            <a:headEnd/>
            <a:tailEnd/>
          </a:ln>
        </p:spPr>
        <p:txBody>
          <a:bodyPr/>
          <a:lstStyle/>
          <a:p>
            <a:endParaRPr lang="id-ID"/>
          </a:p>
        </p:txBody>
      </p:sp>
      <p:sp>
        <p:nvSpPr>
          <p:cNvPr id="97291" name="Oval 12"/>
          <p:cNvSpPr>
            <a:spLocks noChangeArrowheads="1"/>
          </p:cNvSpPr>
          <p:nvPr/>
        </p:nvSpPr>
        <p:spPr bwMode="auto">
          <a:xfrm>
            <a:off x="404813" y="3624263"/>
            <a:ext cx="76200" cy="76200"/>
          </a:xfrm>
          <a:prstGeom prst="ellipse">
            <a:avLst/>
          </a:prstGeom>
          <a:solidFill>
            <a:schemeClr val="tx1"/>
          </a:solidFill>
          <a:ln w="9525">
            <a:solidFill>
              <a:schemeClr val="tx1"/>
            </a:solidFill>
            <a:round/>
            <a:headEnd/>
            <a:tailEnd/>
          </a:ln>
        </p:spPr>
        <p:txBody>
          <a:bodyPr wrap="none" anchor="ctr"/>
          <a:lstStyle/>
          <a:p>
            <a:endParaRPr lang="id-ID"/>
          </a:p>
        </p:txBody>
      </p:sp>
      <p:sp>
        <p:nvSpPr>
          <p:cNvPr id="97292" name="Oval 13"/>
          <p:cNvSpPr>
            <a:spLocks noChangeArrowheads="1"/>
          </p:cNvSpPr>
          <p:nvPr/>
        </p:nvSpPr>
        <p:spPr bwMode="auto">
          <a:xfrm>
            <a:off x="512763" y="3581400"/>
            <a:ext cx="76200" cy="76200"/>
          </a:xfrm>
          <a:prstGeom prst="ellipse">
            <a:avLst/>
          </a:prstGeom>
          <a:solidFill>
            <a:schemeClr val="tx1"/>
          </a:solidFill>
          <a:ln w="9525">
            <a:solidFill>
              <a:schemeClr val="tx1"/>
            </a:solidFill>
            <a:round/>
            <a:headEnd/>
            <a:tailEnd/>
          </a:ln>
        </p:spPr>
        <p:txBody>
          <a:bodyPr wrap="none" anchor="ctr"/>
          <a:lstStyle/>
          <a:p>
            <a:endParaRPr lang="id-ID"/>
          </a:p>
        </p:txBody>
      </p:sp>
      <p:sp>
        <p:nvSpPr>
          <p:cNvPr id="97293" name="Oval 14"/>
          <p:cNvSpPr>
            <a:spLocks noChangeArrowheads="1"/>
          </p:cNvSpPr>
          <p:nvPr/>
        </p:nvSpPr>
        <p:spPr bwMode="auto">
          <a:xfrm>
            <a:off x="1198563" y="2025650"/>
            <a:ext cx="76200" cy="76200"/>
          </a:xfrm>
          <a:prstGeom prst="ellipse">
            <a:avLst/>
          </a:prstGeom>
          <a:solidFill>
            <a:schemeClr val="tx1"/>
          </a:solidFill>
          <a:ln w="9525">
            <a:solidFill>
              <a:schemeClr val="tx1"/>
            </a:solidFill>
            <a:round/>
            <a:headEnd/>
            <a:tailEnd/>
          </a:ln>
        </p:spPr>
        <p:txBody>
          <a:bodyPr wrap="none" anchor="ctr"/>
          <a:lstStyle/>
          <a:p>
            <a:endParaRPr lang="id-ID"/>
          </a:p>
        </p:txBody>
      </p:sp>
      <p:sp>
        <p:nvSpPr>
          <p:cNvPr id="97294" name="Oval 15"/>
          <p:cNvSpPr>
            <a:spLocks noChangeArrowheads="1"/>
          </p:cNvSpPr>
          <p:nvPr/>
        </p:nvSpPr>
        <p:spPr bwMode="auto">
          <a:xfrm>
            <a:off x="1306513" y="2025650"/>
            <a:ext cx="76200" cy="76200"/>
          </a:xfrm>
          <a:prstGeom prst="ellipse">
            <a:avLst/>
          </a:prstGeom>
          <a:solidFill>
            <a:schemeClr val="tx1"/>
          </a:solidFill>
          <a:ln w="9525">
            <a:solidFill>
              <a:schemeClr val="tx1"/>
            </a:solidFill>
            <a:round/>
            <a:headEnd/>
            <a:tailEnd/>
          </a:ln>
        </p:spPr>
        <p:txBody>
          <a:bodyPr wrap="none" anchor="ctr"/>
          <a:lstStyle/>
          <a:p>
            <a:endParaRPr lang="id-ID"/>
          </a:p>
        </p:txBody>
      </p:sp>
      <p:sp>
        <p:nvSpPr>
          <p:cNvPr id="97295" name="Oval 16"/>
          <p:cNvSpPr>
            <a:spLocks noChangeArrowheads="1"/>
          </p:cNvSpPr>
          <p:nvPr/>
        </p:nvSpPr>
        <p:spPr bwMode="auto">
          <a:xfrm>
            <a:off x="1449388" y="2286000"/>
            <a:ext cx="76200" cy="76200"/>
          </a:xfrm>
          <a:prstGeom prst="ellipse">
            <a:avLst/>
          </a:prstGeom>
          <a:solidFill>
            <a:schemeClr val="tx1"/>
          </a:solidFill>
          <a:ln w="9525">
            <a:solidFill>
              <a:schemeClr val="tx1"/>
            </a:solidFill>
            <a:round/>
            <a:headEnd/>
            <a:tailEnd/>
          </a:ln>
        </p:spPr>
        <p:txBody>
          <a:bodyPr wrap="none" anchor="ctr"/>
          <a:lstStyle/>
          <a:p>
            <a:endParaRPr lang="id-ID"/>
          </a:p>
        </p:txBody>
      </p:sp>
      <p:sp>
        <p:nvSpPr>
          <p:cNvPr id="97296" name="Oval 17"/>
          <p:cNvSpPr>
            <a:spLocks noChangeArrowheads="1"/>
          </p:cNvSpPr>
          <p:nvPr/>
        </p:nvSpPr>
        <p:spPr bwMode="auto">
          <a:xfrm>
            <a:off x="1447800" y="2187575"/>
            <a:ext cx="76200" cy="76200"/>
          </a:xfrm>
          <a:prstGeom prst="ellipse">
            <a:avLst/>
          </a:prstGeom>
          <a:solidFill>
            <a:schemeClr val="tx1"/>
          </a:solidFill>
          <a:ln w="9525">
            <a:solidFill>
              <a:schemeClr val="tx1"/>
            </a:solidFill>
            <a:round/>
            <a:headEnd/>
            <a:tailEnd/>
          </a:ln>
        </p:spPr>
        <p:txBody>
          <a:bodyPr wrap="none" anchor="ctr"/>
          <a:lstStyle/>
          <a:p>
            <a:endParaRPr lang="id-ID"/>
          </a:p>
        </p:txBody>
      </p:sp>
      <p:sp>
        <p:nvSpPr>
          <p:cNvPr id="97297" name="Oval 18"/>
          <p:cNvSpPr>
            <a:spLocks noChangeArrowheads="1"/>
          </p:cNvSpPr>
          <p:nvPr/>
        </p:nvSpPr>
        <p:spPr bwMode="auto">
          <a:xfrm>
            <a:off x="1066800" y="2274888"/>
            <a:ext cx="76200" cy="76200"/>
          </a:xfrm>
          <a:prstGeom prst="ellipse">
            <a:avLst/>
          </a:prstGeom>
          <a:solidFill>
            <a:schemeClr val="tx1"/>
          </a:solidFill>
          <a:ln w="9525">
            <a:solidFill>
              <a:schemeClr val="tx1"/>
            </a:solidFill>
            <a:round/>
            <a:headEnd/>
            <a:tailEnd/>
          </a:ln>
        </p:spPr>
        <p:txBody>
          <a:bodyPr wrap="none" anchor="ctr"/>
          <a:lstStyle/>
          <a:p>
            <a:endParaRPr lang="id-ID"/>
          </a:p>
        </p:txBody>
      </p:sp>
      <p:sp>
        <p:nvSpPr>
          <p:cNvPr id="97298" name="Oval 19"/>
          <p:cNvSpPr>
            <a:spLocks noChangeArrowheads="1"/>
          </p:cNvSpPr>
          <p:nvPr/>
        </p:nvSpPr>
        <p:spPr bwMode="auto">
          <a:xfrm>
            <a:off x="1065213" y="2176463"/>
            <a:ext cx="76200" cy="76200"/>
          </a:xfrm>
          <a:prstGeom prst="ellipse">
            <a:avLst/>
          </a:prstGeom>
          <a:solidFill>
            <a:schemeClr val="tx1"/>
          </a:solidFill>
          <a:ln w="9525">
            <a:solidFill>
              <a:schemeClr val="tx1"/>
            </a:solidFill>
            <a:round/>
            <a:headEnd/>
            <a:tailEnd/>
          </a:ln>
        </p:spPr>
        <p:txBody>
          <a:bodyPr wrap="none" anchor="ctr"/>
          <a:lstStyle/>
          <a:p>
            <a:endParaRPr lang="id-ID"/>
          </a:p>
        </p:txBody>
      </p:sp>
      <p:sp>
        <p:nvSpPr>
          <p:cNvPr id="97299" name="Oval 20"/>
          <p:cNvSpPr>
            <a:spLocks noChangeArrowheads="1"/>
          </p:cNvSpPr>
          <p:nvPr/>
        </p:nvSpPr>
        <p:spPr bwMode="auto">
          <a:xfrm>
            <a:off x="2035175" y="3233738"/>
            <a:ext cx="76200" cy="76200"/>
          </a:xfrm>
          <a:prstGeom prst="ellipse">
            <a:avLst/>
          </a:prstGeom>
          <a:solidFill>
            <a:schemeClr val="tx1"/>
          </a:solidFill>
          <a:ln w="9525">
            <a:solidFill>
              <a:schemeClr val="tx1"/>
            </a:solidFill>
            <a:round/>
            <a:headEnd/>
            <a:tailEnd/>
          </a:ln>
        </p:spPr>
        <p:txBody>
          <a:bodyPr wrap="none" anchor="ctr"/>
          <a:lstStyle/>
          <a:p>
            <a:endParaRPr lang="id-ID"/>
          </a:p>
        </p:txBody>
      </p:sp>
      <p:sp>
        <p:nvSpPr>
          <p:cNvPr id="97300" name="Oval 21"/>
          <p:cNvSpPr>
            <a:spLocks noChangeArrowheads="1"/>
          </p:cNvSpPr>
          <p:nvPr/>
        </p:nvSpPr>
        <p:spPr bwMode="auto">
          <a:xfrm>
            <a:off x="2143125" y="3233738"/>
            <a:ext cx="76200" cy="76200"/>
          </a:xfrm>
          <a:prstGeom prst="ellipse">
            <a:avLst/>
          </a:prstGeom>
          <a:solidFill>
            <a:schemeClr val="tx1"/>
          </a:solidFill>
          <a:ln w="9525">
            <a:solidFill>
              <a:schemeClr val="tx1"/>
            </a:solidFill>
            <a:round/>
            <a:headEnd/>
            <a:tailEnd/>
          </a:ln>
        </p:spPr>
        <p:txBody>
          <a:bodyPr wrap="none" anchor="ctr"/>
          <a:lstStyle/>
          <a:p>
            <a:endParaRPr lang="id-ID"/>
          </a:p>
        </p:txBody>
      </p:sp>
      <p:sp>
        <p:nvSpPr>
          <p:cNvPr id="97301" name="Oval 22"/>
          <p:cNvSpPr>
            <a:spLocks noChangeArrowheads="1"/>
          </p:cNvSpPr>
          <p:nvPr/>
        </p:nvSpPr>
        <p:spPr bwMode="auto">
          <a:xfrm>
            <a:off x="2038350" y="3635375"/>
            <a:ext cx="76200" cy="76200"/>
          </a:xfrm>
          <a:prstGeom prst="ellipse">
            <a:avLst/>
          </a:prstGeom>
          <a:solidFill>
            <a:schemeClr val="tx1"/>
          </a:solidFill>
          <a:ln w="9525">
            <a:solidFill>
              <a:schemeClr val="tx1"/>
            </a:solidFill>
            <a:round/>
            <a:headEnd/>
            <a:tailEnd/>
          </a:ln>
        </p:spPr>
        <p:txBody>
          <a:bodyPr wrap="none" anchor="ctr"/>
          <a:lstStyle/>
          <a:p>
            <a:endParaRPr lang="id-ID"/>
          </a:p>
        </p:txBody>
      </p:sp>
      <p:sp>
        <p:nvSpPr>
          <p:cNvPr id="97302" name="Oval 23"/>
          <p:cNvSpPr>
            <a:spLocks noChangeArrowheads="1"/>
          </p:cNvSpPr>
          <p:nvPr/>
        </p:nvSpPr>
        <p:spPr bwMode="auto">
          <a:xfrm>
            <a:off x="2146300" y="3635375"/>
            <a:ext cx="76200" cy="76200"/>
          </a:xfrm>
          <a:prstGeom prst="ellipse">
            <a:avLst/>
          </a:prstGeom>
          <a:solidFill>
            <a:schemeClr val="tx1"/>
          </a:solidFill>
          <a:ln w="9525">
            <a:solidFill>
              <a:schemeClr val="tx1"/>
            </a:solidFill>
            <a:round/>
            <a:headEnd/>
            <a:tailEnd/>
          </a:ln>
        </p:spPr>
        <p:txBody>
          <a:bodyPr wrap="none" anchor="ctr"/>
          <a:lstStyle/>
          <a:p>
            <a:endParaRPr lang="id-ID"/>
          </a:p>
        </p:txBody>
      </p:sp>
      <p:sp>
        <p:nvSpPr>
          <p:cNvPr id="97303" name="Oval 24"/>
          <p:cNvSpPr>
            <a:spLocks noChangeArrowheads="1"/>
          </p:cNvSpPr>
          <p:nvPr/>
        </p:nvSpPr>
        <p:spPr bwMode="auto">
          <a:xfrm>
            <a:off x="2287588" y="3471863"/>
            <a:ext cx="76200" cy="76200"/>
          </a:xfrm>
          <a:prstGeom prst="ellipse">
            <a:avLst/>
          </a:prstGeom>
          <a:solidFill>
            <a:schemeClr val="tx1"/>
          </a:solidFill>
          <a:ln w="9525">
            <a:solidFill>
              <a:schemeClr val="tx1"/>
            </a:solidFill>
            <a:round/>
            <a:headEnd/>
            <a:tailEnd/>
          </a:ln>
        </p:spPr>
        <p:txBody>
          <a:bodyPr wrap="none" anchor="ctr"/>
          <a:lstStyle/>
          <a:p>
            <a:endParaRPr lang="id-ID"/>
          </a:p>
        </p:txBody>
      </p:sp>
      <p:sp>
        <p:nvSpPr>
          <p:cNvPr id="97304" name="Oval 25"/>
          <p:cNvSpPr>
            <a:spLocks noChangeArrowheads="1"/>
          </p:cNvSpPr>
          <p:nvPr/>
        </p:nvSpPr>
        <p:spPr bwMode="auto">
          <a:xfrm>
            <a:off x="2286000" y="3373438"/>
            <a:ext cx="76200" cy="76200"/>
          </a:xfrm>
          <a:prstGeom prst="ellipse">
            <a:avLst/>
          </a:prstGeom>
          <a:solidFill>
            <a:schemeClr val="tx1"/>
          </a:solidFill>
          <a:ln w="9525">
            <a:solidFill>
              <a:schemeClr val="tx1"/>
            </a:solidFill>
            <a:round/>
            <a:headEnd/>
            <a:tailEnd/>
          </a:ln>
        </p:spPr>
        <p:txBody>
          <a:bodyPr wrap="none" anchor="ctr"/>
          <a:lstStyle/>
          <a:p>
            <a:endParaRPr lang="id-ID"/>
          </a:p>
        </p:txBody>
      </p:sp>
      <p:sp>
        <p:nvSpPr>
          <p:cNvPr id="97305" name="Oval 26"/>
          <p:cNvSpPr>
            <a:spLocks noChangeArrowheads="1"/>
          </p:cNvSpPr>
          <p:nvPr/>
        </p:nvSpPr>
        <p:spPr bwMode="auto">
          <a:xfrm>
            <a:off x="174625" y="3298825"/>
            <a:ext cx="76200" cy="76200"/>
          </a:xfrm>
          <a:prstGeom prst="ellipse">
            <a:avLst/>
          </a:prstGeom>
          <a:solidFill>
            <a:schemeClr val="tx1"/>
          </a:solidFill>
          <a:ln w="9525">
            <a:solidFill>
              <a:schemeClr val="tx1"/>
            </a:solidFill>
            <a:round/>
            <a:headEnd/>
            <a:tailEnd/>
          </a:ln>
        </p:spPr>
        <p:txBody>
          <a:bodyPr wrap="none" anchor="ctr"/>
          <a:lstStyle/>
          <a:p>
            <a:endParaRPr lang="id-ID"/>
          </a:p>
        </p:txBody>
      </p:sp>
      <p:sp>
        <p:nvSpPr>
          <p:cNvPr id="97306" name="Oval 27"/>
          <p:cNvSpPr>
            <a:spLocks noChangeArrowheads="1"/>
          </p:cNvSpPr>
          <p:nvPr/>
        </p:nvSpPr>
        <p:spPr bwMode="auto">
          <a:xfrm>
            <a:off x="282575" y="3255963"/>
            <a:ext cx="76200" cy="76200"/>
          </a:xfrm>
          <a:prstGeom prst="ellipse">
            <a:avLst/>
          </a:prstGeom>
          <a:solidFill>
            <a:schemeClr val="tx1"/>
          </a:solidFill>
          <a:ln w="9525">
            <a:solidFill>
              <a:schemeClr val="tx1"/>
            </a:solidFill>
            <a:round/>
            <a:headEnd/>
            <a:tailEnd/>
          </a:ln>
        </p:spPr>
        <p:txBody>
          <a:bodyPr wrap="none" anchor="ctr"/>
          <a:lstStyle/>
          <a:p>
            <a:endParaRPr lang="id-ID"/>
          </a:p>
        </p:txBody>
      </p:sp>
      <p:sp>
        <p:nvSpPr>
          <p:cNvPr id="97307" name="Line 29"/>
          <p:cNvSpPr>
            <a:spLocks noChangeShapeType="1"/>
          </p:cNvSpPr>
          <p:nvPr/>
        </p:nvSpPr>
        <p:spPr bwMode="auto">
          <a:xfrm>
            <a:off x="2362200" y="3276600"/>
            <a:ext cx="228600" cy="0"/>
          </a:xfrm>
          <a:prstGeom prst="line">
            <a:avLst/>
          </a:prstGeom>
          <a:noFill/>
          <a:ln w="28575">
            <a:solidFill>
              <a:schemeClr val="folHlink"/>
            </a:solidFill>
            <a:round/>
            <a:headEnd/>
            <a:tailEnd/>
          </a:ln>
        </p:spPr>
        <p:txBody>
          <a:bodyPr/>
          <a:lstStyle/>
          <a:p>
            <a:endParaRPr lang="id-ID"/>
          </a:p>
        </p:txBody>
      </p:sp>
      <p:sp>
        <p:nvSpPr>
          <p:cNvPr id="97308" name="Text Box 30"/>
          <p:cNvSpPr txBox="1">
            <a:spLocks noChangeArrowheads="1"/>
          </p:cNvSpPr>
          <p:nvPr/>
        </p:nvSpPr>
        <p:spPr bwMode="auto">
          <a:xfrm>
            <a:off x="4267200" y="1995488"/>
            <a:ext cx="381000" cy="519112"/>
          </a:xfrm>
          <a:prstGeom prst="rect">
            <a:avLst/>
          </a:prstGeom>
          <a:noFill/>
          <a:ln w="9525">
            <a:noFill/>
            <a:miter lim="800000"/>
            <a:headEnd/>
            <a:tailEnd/>
          </a:ln>
        </p:spPr>
        <p:txBody>
          <a:bodyPr>
            <a:spAutoFit/>
          </a:bodyPr>
          <a:lstStyle/>
          <a:p>
            <a:pPr algn="ctr">
              <a:spcBef>
                <a:spcPct val="50000"/>
              </a:spcBef>
            </a:pPr>
            <a:r>
              <a:rPr lang="en-US" sz="2800" b="1">
                <a:solidFill>
                  <a:srgbClr val="0066FF"/>
                </a:solidFill>
              </a:rPr>
              <a:t>O</a:t>
            </a:r>
          </a:p>
        </p:txBody>
      </p:sp>
      <p:sp>
        <p:nvSpPr>
          <p:cNvPr id="97309" name="Text Box 31"/>
          <p:cNvSpPr txBox="1">
            <a:spLocks noChangeArrowheads="1"/>
          </p:cNvSpPr>
          <p:nvPr/>
        </p:nvSpPr>
        <p:spPr bwMode="auto">
          <a:xfrm>
            <a:off x="5051425" y="3246438"/>
            <a:ext cx="381000" cy="519112"/>
          </a:xfrm>
          <a:prstGeom prst="rect">
            <a:avLst/>
          </a:prstGeom>
          <a:noFill/>
          <a:ln w="9525">
            <a:noFill/>
            <a:miter lim="800000"/>
            <a:headEnd/>
            <a:tailEnd/>
          </a:ln>
        </p:spPr>
        <p:txBody>
          <a:bodyPr>
            <a:spAutoFit/>
          </a:bodyPr>
          <a:lstStyle/>
          <a:p>
            <a:pPr algn="ctr">
              <a:spcBef>
                <a:spcPct val="50000"/>
              </a:spcBef>
            </a:pPr>
            <a:r>
              <a:rPr lang="en-US" sz="2800" b="1">
                <a:solidFill>
                  <a:srgbClr val="0066FF"/>
                </a:solidFill>
              </a:rPr>
              <a:t>O</a:t>
            </a:r>
          </a:p>
        </p:txBody>
      </p:sp>
      <p:sp>
        <p:nvSpPr>
          <p:cNvPr id="97310" name="Text Box 32"/>
          <p:cNvSpPr txBox="1">
            <a:spLocks noChangeArrowheads="1"/>
          </p:cNvSpPr>
          <p:nvPr/>
        </p:nvSpPr>
        <p:spPr bwMode="auto">
          <a:xfrm>
            <a:off x="3352800" y="3214688"/>
            <a:ext cx="381000" cy="519112"/>
          </a:xfrm>
          <a:prstGeom prst="rect">
            <a:avLst/>
          </a:prstGeom>
          <a:noFill/>
          <a:ln w="9525">
            <a:noFill/>
            <a:miter lim="800000"/>
            <a:headEnd/>
            <a:tailEnd/>
          </a:ln>
        </p:spPr>
        <p:txBody>
          <a:bodyPr>
            <a:spAutoFit/>
          </a:bodyPr>
          <a:lstStyle/>
          <a:p>
            <a:pPr algn="ctr">
              <a:spcBef>
                <a:spcPct val="50000"/>
              </a:spcBef>
            </a:pPr>
            <a:r>
              <a:rPr lang="en-US" sz="2800" b="1">
                <a:solidFill>
                  <a:srgbClr val="0066FF"/>
                </a:solidFill>
              </a:rPr>
              <a:t>O</a:t>
            </a:r>
          </a:p>
        </p:txBody>
      </p:sp>
      <p:sp>
        <p:nvSpPr>
          <p:cNvPr id="97311" name="Text Box 33"/>
          <p:cNvSpPr txBox="1">
            <a:spLocks noChangeArrowheads="1"/>
          </p:cNvSpPr>
          <p:nvPr/>
        </p:nvSpPr>
        <p:spPr bwMode="auto">
          <a:xfrm>
            <a:off x="4267200" y="2743200"/>
            <a:ext cx="381000" cy="519113"/>
          </a:xfrm>
          <a:prstGeom prst="rect">
            <a:avLst/>
          </a:prstGeom>
          <a:noFill/>
          <a:ln w="9525">
            <a:noFill/>
            <a:miter lim="800000"/>
            <a:headEnd/>
            <a:tailEnd/>
          </a:ln>
        </p:spPr>
        <p:txBody>
          <a:bodyPr>
            <a:spAutoFit/>
          </a:bodyPr>
          <a:lstStyle/>
          <a:p>
            <a:pPr algn="ctr">
              <a:spcBef>
                <a:spcPct val="50000"/>
              </a:spcBef>
            </a:pPr>
            <a:r>
              <a:rPr lang="en-US" sz="2800" b="1" dirty="0">
                <a:solidFill>
                  <a:srgbClr val="0066FF"/>
                </a:solidFill>
              </a:rPr>
              <a:t>N</a:t>
            </a:r>
          </a:p>
        </p:txBody>
      </p:sp>
      <p:sp>
        <p:nvSpPr>
          <p:cNvPr id="97312" name="Line 34"/>
          <p:cNvSpPr>
            <a:spLocks noChangeShapeType="1"/>
          </p:cNvSpPr>
          <p:nvPr/>
        </p:nvSpPr>
        <p:spPr bwMode="auto">
          <a:xfrm flipV="1">
            <a:off x="3778250" y="3159125"/>
            <a:ext cx="457200" cy="228600"/>
          </a:xfrm>
          <a:prstGeom prst="line">
            <a:avLst/>
          </a:prstGeom>
          <a:noFill/>
          <a:ln w="28575">
            <a:solidFill>
              <a:schemeClr val="tx1"/>
            </a:solidFill>
            <a:round/>
            <a:headEnd type="triangle" w="med" len="med"/>
            <a:tailEnd/>
          </a:ln>
        </p:spPr>
        <p:txBody>
          <a:bodyPr/>
          <a:lstStyle/>
          <a:p>
            <a:endParaRPr lang="id-ID"/>
          </a:p>
        </p:txBody>
      </p:sp>
      <p:sp>
        <p:nvSpPr>
          <p:cNvPr id="97313" name="Line 36"/>
          <p:cNvSpPr>
            <a:spLocks noChangeShapeType="1"/>
          </p:cNvSpPr>
          <p:nvPr/>
        </p:nvSpPr>
        <p:spPr bwMode="auto">
          <a:xfrm flipV="1">
            <a:off x="4495800" y="2438400"/>
            <a:ext cx="0" cy="381000"/>
          </a:xfrm>
          <a:prstGeom prst="line">
            <a:avLst/>
          </a:prstGeom>
          <a:noFill/>
          <a:ln w="28575">
            <a:solidFill>
              <a:schemeClr val="tx1"/>
            </a:solidFill>
            <a:round/>
            <a:headEnd/>
            <a:tailEnd/>
          </a:ln>
        </p:spPr>
        <p:txBody>
          <a:bodyPr/>
          <a:lstStyle/>
          <a:p>
            <a:endParaRPr lang="id-ID"/>
          </a:p>
        </p:txBody>
      </p:sp>
      <p:sp>
        <p:nvSpPr>
          <p:cNvPr id="97314" name="Line 37"/>
          <p:cNvSpPr>
            <a:spLocks noChangeShapeType="1"/>
          </p:cNvSpPr>
          <p:nvPr/>
        </p:nvSpPr>
        <p:spPr bwMode="auto">
          <a:xfrm flipH="1" flipV="1">
            <a:off x="4737100" y="3079750"/>
            <a:ext cx="381000" cy="304800"/>
          </a:xfrm>
          <a:prstGeom prst="line">
            <a:avLst/>
          </a:prstGeom>
          <a:noFill/>
          <a:ln w="28575">
            <a:solidFill>
              <a:schemeClr val="tx1"/>
            </a:solidFill>
            <a:round/>
            <a:headEnd/>
            <a:tailEnd/>
          </a:ln>
        </p:spPr>
        <p:txBody>
          <a:bodyPr/>
          <a:lstStyle/>
          <a:p>
            <a:endParaRPr lang="id-ID"/>
          </a:p>
        </p:txBody>
      </p:sp>
      <p:sp>
        <p:nvSpPr>
          <p:cNvPr id="97315" name="Oval 38"/>
          <p:cNvSpPr>
            <a:spLocks noChangeArrowheads="1"/>
          </p:cNvSpPr>
          <p:nvPr/>
        </p:nvSpPr>
        <p:spPr bwMode="auto">
          <a:xfrm>
            <a:off x="3605213" y="3624263"/>
            <a:ext cx="76200" cy="76200"/>
          </a:xfrm>
          <a:prstGeom prst="ellipse">
            <a:avLst/>
          </a:prstGeom>
          <a:solidFill>
            <a:schemeClr val="tx1"/>
          </a:solidFill>
          <a:ln w="9525">
            <a:solidFill>
              <a:schemeClr val="tx1"/>
            </a:solidFill>
            <a:round/>
            <a:headEnd/>
            <a:tailEnd/>
          </a:ln>
        </p:spPr>
        <p:txBody>
          <a:bodyPr wrap="none" anchor="ctr"/>
          <a:lstStyle/>
          <a:p>
            <a:endParaRPr lang="id-ID"/>
          </a:p>
        </p:txBody>
      </p:sp>
      <p:sp>
        <p:nvSpPr>
          <p:cNvPr id="97316" name="Oval 39"/>
          <p:cNvSpPr>
            <a:spLocks noChangeArrowheads="1"/>
          </p:cNvSpPr>
          <p:nvPr/>
        </p:nvSpPr>
        <p:spPr bwMode="auto">
          <a:xfrm>
            <a:off x="3713163" y="3581400"/>
            <a:ext cx="76200" cy="76200"/>
          </a:xfrm>
          <a:prstGeom prst="ellipse">
            <a:avLst/>
          </a:prstGeom>
          <a:solidFill>
            <a:schemeClr val="tx1"/>
          </a:solidFill>
          <a:ln w="9525">
            <a:solidFill>
              <a:schemeClr val="tx1"/>
            </a:solidFill>
            <a:round/>
            <a:headEnd/>
            <a:tailEnd/>
          </a:ln>
        </p:spPr>
        <p:txBody>
          <a:bodyPr wrap="none" anchor="ctr"/>
          <a:lstStyle/>
          <a:p>
            <a:endParaRPr lang="id-ID"/>
          </a:p>
        </p:txBody>
      </p:sp>
      <p:sp>
        <p:nvSpPr>
          <p:cNvPr id="97317" name="Oval 40"/>
          <p:cNvSpPr>
            <a:spLocks noChangeArrowheads="1"/>
          </p:cNvSpPr>
          <p:nvPr/>
        </p:nvSpPr>
        <p:spPr bwMode="auto">
          <a:xfrm>
            <a:off x="4398963" y="2025650"/>
            <a:ext cx="76200" cy="76200"/>
          </a:xfrm>
          <a:prstGeom prst="ellipse">
            <a:avLst/>
          </a:prstGeom>
          <a:solidFill>
            <a:schemeClr val="tx1"/>
          </a:solidFill>
          <a:ln w="9525">
            <a:solidFill>
              <a:schemeClr val="tx1"/>
            </a:solidFill>
            <a:round/>
            <a:headEnd/>
            <a:tailEnd/>
          </a:ln>
        </p:spPr>
        <p:txBody>
          <a:bodyPr wrap="none" anchor="ctr"/>
          <a:lstStyle/>
          <a:p>
            <a:endParaRPr lang="id-ID"/>
          </a:p>
        </p:txBody>
      </p:sp>
      <p:sp>
        <p:nvSpPr>
          <p:cNvPr id="97318" name="Oval 41"/>
          <p:cNvSpPr>
            <a:spLocks noChangeArrowheads="1"/>
          </p:cNvSpPr>
          <p:nvPr/>
        </p:nvSpPr>
        <p:spPr bwMode="auto">
          <a:xfrm>
            <a:off x="4506913" y="2025650"/>
            <a:ext cx="76200" cy="76200"/>
          </a:xfrm>
          <a:prstGeom prst="ellipse">
            <a:avLst/>
          </a:prstGeom>
          <a:solidFill>
            <a:schemeClr val="tx1"/>
          </a:solidFill>
          <a:ln w="9525">
            <a:solidFill>
              <a:schemeClr val="tx1"/>
            </a:solidFill>
            <a:round/>
            <a:headEnd/>
            <a:tailEnd/>
          </a:ln>
        </p:spPr>
        <p:txBody>
          <a:bodyPr wrap="none" anchor="ctr"/>
          <a:lstStyle/>
          <a:p>
            <a:endParaRPr lang="id-ID"/>
          </a:p>
        </p:txBody>
      </p:sp>
      <p:sp>
        <p:nvSpPr>
          <p:cNvPr id="97319" name="Oval 42"/>
          <p:cNvSpPr>
            <a:spLocks noChangeArrowheads="1"/>
          </p:cNvSpPr>
          <p:nvPr/>
        </p:nvSpPr>
        <p:spPr bwMode="auto">
          <a:xfrm>
            <a:off x="4649788" y="2286000"/>
            <a:ext cx="76200" cy="76200"/>
          </a:xfrm>
          <a:prstGeom prst="ellipse">
            <a:avLst/>
          </a:prstGeom>
          <a:solidFill>
            <a:schemeClr val="tx1"/>
          </a:solidFill>
          <a:ln w="9525">
            <a:solidFill>
              <a:schemeClr val="tx1"/>
            </a:solidFill>
            <a:round/>
            <a:headEnd/>
            <a:tailEnd/>
          </a:ln>
        </p:spPr>
        <p:txBody>
          <a:bodyPr wrap="none" anchor="ctr"/>
          <a:lstStyle/>
          <a:p>
            <a:endParaRPr lang="id-ID"/>
          </a:p>
        </p:txBody>
      </p:sp>
      <p:sp>
        <p:nvSpPr>
          <p:cNvPr id="97320" name="Oval 43"/>
          <p:cNvSpPr>
            <a:spLocks noChangeArrowheads="1"/>
          </p:cNvSpPr>
          <p:nvPr/>
        </p:nvSpPr>
        <p:spPr bwMode="auto">
          <a:xfrm>
            <a:off x="4648200" y="2187575"/>
            <a:ext cx="76200" cy="76200"/>
          </a:xfrm>
          <a:prstGeom prst="ellipse">
            <a:avLst/>
          </a:prstGeom>
          <a:solidFill>
            <a:schemeClr val="tx1"/>
          </a:solidFill>
          <a:ln w="9525">
            <a:solidFill>
              <a:schemeClr val="tx1"/>
            </a:solidFill>
            <a:round/>
            <a:headEnd/>
            <a:tailEnd/>
          </a:ln>
        </p:spPr>
        <p:txBody>
          <a:bodyPr wrap="none" anchor="ctr"/>
          <a:lstStyle/>
          <a:p>
            <a:endParaRPr lang="id-ID"/>
          </a:p>
        </p:txBody>
      </p:sp>
      <p:sp>
        <p:nvSpPr>
          <p:cNvPr id="97321" name="Oval 44"/>
          <p:cNvSpPr>
            <a:spLocks noChangeArrowheads="1"/>
          </p:cNvSpPr>
          <p:nvPr/>
        </p:nvSpPr>
        <p:spPr bwMode="auto">
          <a:xfrm>
            <a:off x="4267200" y="2274888"/>
            <a:ext cx="76200" cy="76200"/>
          </a:xfrm>
          <a:prstGeom prst="ellipse">
            <a:avLst/>
          </a:prstGeom>
          <a:solidFill>
            <a:schemeClr val="tx1"/>
          </a:solidFill>
          <a:ln w="9525">
            <a:solidFill>
              <a:schemeClr val="tx1"/>
            </a:solidFill>
            <a:round/>
            <a:headEnd/>
            <a:tailEnd/>
          </a:ln>
        </p:spPr>
        <p:txBody>
          <a:bodyPr wrap="none" anchor="ctr"/>
          <a:lstStyle/>
          <a:p>
            <a:endParaRPr lang="id-ID"/>
          </a:p>
        </p:txBody>
      </p:sp>
      <p:sp>
        <p:nvSpPr>
          <p:cNvPr id="97322" name="Oval 45"/>
          <p:cNvSpPr>
            <a:spLocks noChangeArrowheads="1"/>
          </p:cNvSpPr>
          <p:nvPr/>
        </p:nvSpPr>
        <p:spPr bwMode="auto">
          <a:xfrm>
            <a:off x="4265613" y="2176463"/>
            <a:ext cx="76200" cy="76200"/>
          </a:xfrm>
          <a:prstGeom prst="ellipse">
            <a:avLst/>
          </a:prstGeom>
          <a:solidFill>
            <a:schemeClr val="tx1"/>
          </a:solidFill>
          <a:ln w="9525">
            <a:solidFill>
              <a:schemeClr val="tx1"/>
            </a:solidFill>
            <a:round/>
            <a:headEnd/>
            <a:tailEnd/>
          </a:ln>
        </p:spPr>
        <p:txBody>
          <a:bodyPr wrap="none" anchor="ctr"/>
          <a:lstStyle/>
          <a:p>
            <a:endParaRPr lang="id-ID"/>
          </a:p>
        </p:txBody>
      </p:sp>
      <p:sp>
        <p:nvSpPr>
          <p:cNvPr id="97323" name="Oval 46"/>
          <p:cNvSpPr>
            <a:spLocks noChangeArrowheads="1"/>
          </p:cNvSpPr>
          <p:nvPr/>
        </p:nvSpPr>
        <p:spPr bwMode="auto">
          <a:xfrm>
            <a:off x="5376863" y="3355975"/>
            <a:ext cx="76200" cy="76200"/>
          </a:xfrm>
          <a:prstGeom prst="ellipse">
            <a:avLst/>
          </a:prstGeom>
          <a:solidFill>
            <a:schemeClr val="tx1"/>
          </a:solidFill>
          <a:ln w="9525">
            <a:solidFill>
              <a:schemeClr val="tx1"/>
            </a:solidFill>
            <a:round/>
            <a:headEnd/>
            <a:tailEnd/>
          </a:ln>
        </p:spPr>
        <p:txBody>
          <a:bodyPr wrap="none" anchor="ctr"/>
          <a:lstStyle/>
          <a:p>
            <a:endParaRPr lang="id-ID"/>
          </a:p>
        </p:txBody>
      </p:sp>
      <p:sp>
        <p:nvSpPr>
          <p:cNvPr id="97324" name="Oval 47"/>
          <p:cNvSpPr>
            <a:spLocks noChangeArrowheads="1"/>
          </p:cNvSpPr>
          <p:nvPr/>
        </p:nvSpPr>
        <p:spPr bwMode="auto">
          <a:xfrm>
            <a:off x="5289550" y="3290888"/>
            <a:ext cx="76200" cy="76200"/>
          </a:xfrm>
          <a:prstGeom prst="ellipse">
            <a:avLst/>
          </a:prstGeom>
          <a:solidFill>
            <a:schemeClr val="tx1"/>
          </a:solidFill>
          <a:ln w="9525">
            <a:solidFill>
              <a:schemeClr val="tx1"/>
            </a:solidFill>
            <a:round/>
            <a:headEnd/>
            <a:tailEnd/>
          </a:ln>
        </p:spPr>
        <p:txBody>
          <a:bodyPr wrap="none" anchor="ctr"/>
          <a:lstStyle/>
          <a:p>
            <a:endParaRPr lang="id-ID"/>
          </a:p>
        </p:txBody>
      </p:sp>
      <p:sp>
        <p:nvSpPr>
          <p:cNvPr id="97325" name="Oval 48"/>
          <p:cNvSpPr>
            <a:spLocks noChangeArrowheads="1"/>
          </p:cNvSpPr>
          <p:nvPr/>
        </p:nvSpPr>
        <p:spPr bwMode="auto">
          <a:xfrm>
            <a:off x="5116513" y="3616325"/>
            <a:ext cx="76200" cy="76200"/>
          </a:xfrm>
          <a:prstGeom prst="ellipse">
            <a:avLst/>
          </a:prstGeom>
          <a:solidFill>
            <a:schemeClr val="tx1"/>
          </a:solidFill>
          <a:ln w="9525">
            <a:solidFill>
              <a:schemeClr val="tx1"/>
            </a:solidFill>
            <a:round/>
            <a:headEnd/>
            <a:tailEnd/>
          </a:ln>
        </p:spPr>
        <p:txBody>
          <a:bodyPr wrap="none" anchor="ctr"/>
          <a:lstStyle/>
          <a:p>
            <a:endParaRPr lang="id-ID"/>
          </a:p>
        </p:txBody>
      </p:sp>
      <p:sp>
        <p:nvSpPr>
          <p:cNvPr id="97326" name="Oval 49"/>
          <p:cNvSpPr>
            <a:spLocks noChangeArrowheads="1"/>
          </p:cNvSpPr>
          <p:nvPr/>
        </p:nvSpPr>
        <p:spPr bwMode="auto">
          <a:xfrm>
            <a:off x="5224463" y="3671888"/>
            <a:ext cx="76200" cy="76200"/>
          </a:xfrm>
          <a:prstGeom prst="ellipse">
            <a:avLst/>
          </a:prstGeom>
          <a:solidFill>
            <a:schemeClr val="tx1"/>
          </a:solidFill>
          <a:ln w="9525">
            <a:solidFill>
              <a:schemeClr val="tx1"/>
            </a:solidFill>
            <a:round/>
            <a:headEnd/>
            <a:tailEnd/>
          </a:ln>
        </p:spPr>
        <p:txBody>
          <a:bodyPr wrap="none" anchor="ctr"/>
          <a:lstStyle/>
          <a:p>
            <a:endParaRPr lang="id-ID"/>
          </a:p>
        </p:txBody>
      </p:sp>
      <p:sp>
        <p:nvSpPr>
          <p:cNvPr id="97327" name="Oval 50"/>
          <p:cNvSpPr>
            <a:spLocks noChangeArrowheads="1"/>
          </p:cNvSpPr>
          <p:nvPr/>
        </p:nvSpPr>
        <p:spPr bwMode="auto">
          <a:xfrm>
            <a:off x="3386138" y="3548063"/>
            <a:ext cx="76200" cy="76200"/>
          </a:xfrm>
          <a:prstGeom prst="ellipse">
            <a:avLst/>
          </a:prstGeom>
          <a:solidFill>
            <a:schemeClr val="tx1"/>
          </a:solidFill>
          <a:ln w="9525">
            <a:solidFill>
              <a:schemeClr val="tx1"/>
            </a:solidFill>
            <a:round/>
            <a:headEnd/>
            <a:tailEnd/>
          </a:ln>
        </p:spPr>
        <p:txBody>
          <a:bodyPr wrap="none" anchor="ctr"/>
          <a:lstStyle/>
          <a:p>
            <a:endParaRPr lang="id-ID"/>
          </a:p>
        </p:txBody>
      </p:sp>
      <p:sp>
        <p:nvSpPr>
          <p:cNvPr id="97328" name="Oval 51"/>
          <p:cNvSpPr>
            <a:spLocks noChangeArrowheads="1"/>
          </p:cNvSpPr>
          <p:nvPr/>
        </p:nvSpPr>
        <p:spPr bwMode="auto">
          <a:xfrm>
            <a:off x="3351213" y="3449638"/>
            <a:ext cx="76200" cy="76200"/>
          </a:xfrm>
          <a:prstGeom prst="ellipse">
            <a:avLst/>
          </a:prstGeom>
          <a:solidFill>
            <a:schemeClr val="tx1"/>
          </a:solidFill>
          <a:ln w="9525">
            <a:solidFill>
              <a:schemeClr val="tx1"/>
            </a:solidFill>
            <a:round/>
            <a:headEnd/>
            <a:tailEnd/>
          </a:ln>
        </p:spPr>
        <p:txBody>
          <a:bodyPr wrap="none" anchor="ctr"/>
          <a:lstStyle/>
          <a:p>
            <a:endParaRPr lang="id-ID"/>
          </a:p>
        </p:txBody>
      </p:sp>
      <p:sp>
        <p:nvSpPr>
          <p:cNvPr id="97329" name="Oval 52"/>
          <p:cNvSpPr>
            <a:spLocks noChangeArrowheads="1"/>
          </p:cNvSpPr>
          <p:nvPr/>
        </p:nvSpPr>
        <p:spPr bwMode="auto">
          <a:xfrm>
            <a:off x="3397250" y="3276600"/>
            <a:ext cx="76200" cy="76200"/>
          </a:xfrm>
          <a:prstGeom prst="ellipse">
            <a:avLst/>
          </a:prstGeom>
          <a:solidFill>
            <a:schemeClr val="tx1"/>
          </a:solidFill>
          <a:ln w="9525">
            <a:solidFill>
              <a:schemeClr val="tx1"/>
            </a:solidFill>
            <a:round/>
            <a:headEnd/>
            <a:tailEnd/>
          </a:ln>
        </p:spPr>
        <p:txBody>
          <a:bodyPr wrap="none" anchor="ctr"/>
          <a:lstStyle/>
          <a:p>
            <a:endParaRPr lang="id-ID"/>
          </a:p>
        </p:txBody>
      </p:sp>
      <p:sp>
        <p:nvSpPr>
          <p:cNvPr id="97330" name="Oval 53"/>
          <p:cNvSpPr>
            <a:spLocks noChangeArrowheads="1"/>
          </p:cNvSpPr>
          <p:nvPr/>
        </p:nvSpPr>
        <p:spPr bwMode="auto">
          <a:xfrm>
            <a:off x="3505200" y="3233738"/>
            <a:ext cx="76200" cy="76200"/>
          </a:xfrm>
          <a:prstGeom prst="ellipse">
            <a:avLst/>
          </a:prstGeom>
          <a:solidFill>
            <a:schemeClr val="tx1"/>
          </a:solidFill>
          <a:ln w="9525">
            <a:solidFill>
              <a:schemeClr val="tx1"/>
            </a:solidFill>
            <a:round/>
            <a:headEnd/>
            <a:tailEnd/>
          </a:ln>
        </p:spPr>
        <p:txBody>
          <a:bodyPr wrap="none" anchor="ctr"/>
          <a:lstStyle/>
          <a:p>
            <a:endParaRPr lang="id-ID"/>
          </a:p>
        </p:txBody>
      </p:sp>
      <p:sp>
        <p:nvSpPr>
          <p:cNvPr id="97331" name="Line 54"/>
          <p:cNvSpPr>
            <a:spLocks noChangeShapeType="1"/>
          </p:cNvSpPr>
          <p:nvPr/>
        </p:nvSpPr>
        <p:spPr bwMode="auto">
          <a:xfrm>
            <a:off x="4703763" y="2057400"/>
            <a:ext cx="228600" cy="0"/>
          </a:xfrm>
          <a:prstGeom prst="line">
            <a:avLst/>
          </a:prstGeom>
          <a:noFill/>
          <a:ln w="28575">
            <a:solidFill>
              <a:schemeClr val="folHlink"/>
            </a:solidFill>
            <a:round/>
            <a:headEnd/>
            <a:tailEnd/>
          </a:ln>
        </p:spPr>
        <p:txBody>
          <a:bodyPr/>
          <a:lstStyle/>
          <a:p>
            <a:endParaRPr lang="id-ID"/>
          </a:p>
        </p:txBody>
      </p:sp>
      <p:sp>
        <p:nvSpPr>
          <p:cNvPr id="97332" name="Text Box 55"/>
          <p:cNvSpPr txBox="1">
            <a:spLocks noChangeArrowheads="1"/>
          </p:cNvSpPr>
          <p:nvPr/>
        </p:nvSpPr>
        <p:spPr bwMode="auto">
          <a:xfrm>
            <a:off x="7543800" y="1995488"/>
            <a:ext cx="381000" cy="519112"/>
          </a:xfrm>
          <a:prstGeom prst="rect">
            <a:avLst/>
          </a:prstGeom>
          <a:noFill/>
          <a:ln w="9525">
            <a:noFill/>
            <a:miter lim="800000"/>
            <a:headEnd/>
            <a:tailEnd/>
          </a:ln>
        </p:spPr>
        <p:txBody>
          <a:bodyPr>
            <a:spAutoFit/>
          </a:bodyPr>
          <a:lstStyle/>
          <a:p>
            <a:pPr algn="ctr">
              <a:spcBef>
                <a:spcPct val="50000"/>
              </a:spcBef>
            </a:pPr>
            <a:r>
              <a:rPr lang="en-US" sz="2800" b="1">
                <a:solidFill>
                  <a:srgbClr val="0066FF"/>
                </a:solidFill>
              </a:rPr>
              <a:t>O</a:t>
            </a:r>
          </a:p>
        </p:txBody>
      </p:sp>
      <p:sp>
        <p:nvSpPr>
          <p:cNvPr id="97333" name="Text Box 56"/>
          <p:cNvSpPr txBox="1">
            <a:spLocks noChangeArrowheads="1"/>
          </p:cNvSpPr>
          <p:nvPr/>
        </p:nvSpPr>
        <p:spPr bwMode="auto">
          <a:xfrm>
            <a:off x="8382000" y="3214688"/>
            <a:ext cx="381000" cy="519112"/>
          </a:xfrm>
          <a:prstGeom prst="rect">
            <a:avLst/>
          </a:prstGeom>
          <a:noFill/>
          <a:ln w="9525">
            <a:noFill/>
            <a:miter lim="800000"/>
            <a:headEnd/>
            <a:tailEnd/>
          </a:ln>
        </p:spPr>
        <p:txBody>
          <a:bodyPr>
            <a:spAutoFit/>
          </a:bodyPr>
          <a:lstStyle/>
          <a:p>
            <a:pPr algn="ctr">
              <a:spcBef>
                <a:spcPct val="50000"/>
              </a:spcBef>
            </a:pPr>
            <a:r>
              <a:rPr lang="en-US" sz="2800" b="1">
                <a:solidFill>
                  <a:srgbClr val="0066FF"/>
                </a:solidFill>
              </a:rPr>
              <a:t>O</a:t>
            </a:r>
          </a:p>
        </p:txBody>
      </p:sp>
      <p:sp>
        <p:nvSpPr>
          <p:cNvPr id="97334" name="Text Box 57"/>
          <p:cNvSpPr txBox="1">
            <a:spLocks noChangeArrowheads="1"/>
          </p:cNvSpPr>
          <p:nvPr/>
        </p:nvSpPr>
        <p:spPr bwMode="auto">
          <a:xfrm>
            <a:off x="6629400" y="3214688"/>
            <a:ext cx="381000" cy="519112"/>
          </a:xfrm>
          <a:prstGeom prst="rect">
            <a:avLst/>
          </a:prstGeom>
          <a:noFill/>
          <a:ln w="9525">
            <a:noFill/>
            <a:miter lim="800000"/>
            <a:headEnd/>
            <a:tailEnd/>
          </a:ln>
        </p:spPr>
        <p:txBody>
          <a:bodyPr>
            <a:spAutoFit/>
          </a:bodyPr>
          <a:lstStyle/>
          <a:p>
            <a:pPr algn="ctr">
              <a:spcBef>
                <a:spcPct val="50000"/>
              </a:spcBef>
            </a:pPr>
            <a:r>
              <a:rPr lang="en-US" sz="2800" b="1">
                <a:solidFill>
                  <a:srgbClr val="0066FF"/>
                </a:solidFill>
              </a:rPr>
              <a:t>O</a:t>
            </a:r>
          </a:p>
        </p:txBody>
      </p:sp>
      <p:sp>
        <p:nvSpPr>
          <p:cNvPr id="97335" name="Text Box 58"/>
          <p:cNvSpPr txBox="1">
            <a:spLocks noChangeArrowheads="1"/>
          </p:cNvSpPr>
          <p:nvPr/>
        </p:nvSpPr>
        <p:spPr bwMode="auto">
          <a:xfrm>
            <a:off x="7543800" y="2743200"/>
            <a:ext cx="381000" cy="519113"/>
          </a:xfrm>
          <a:prstGeom prst="rect">
            <a:avLst/>
          </a:prstGeom>
          <a:noFill/>
          <a:ln w="9525">
            <a:noFill/>
            <a:miter lim="800000"/>
            <a:headEnd/>
            <a:tailEnd/>
          </a:ln>
        </p:spPr>
        <p:txBody>
          <a:bodyPr>
            <a:spAutoFit/>
          </a:bodyPr>
          <a:lstStyle/>
          <a:p>
            <a:pPr algn="ctr">
              <a:spcBef>
                <a:spcPct val="50000"/>
              </a:spcBef>
            </a:pPr>
            <a:r>
              <a:rPr lang="en-US" sz="2800" b="1">
                <a:solidFill>
                  <a:srgbClr val="0066FF"/>
                </a:solidFill>
              </a:rPr>
              <a:t>N</a:t>
            </a:r>
          </a:p>
        </p:txBody>
      </p:sp>
      <p:sp>
        <p:nvSpPr>
          <p:cNvPr id="97336" name="Line 59"/>
          <p:cNvSpPr>
            <a:spLocks noChangeShapeType="1"/>
          </p:cNvSpPr>
          <p:nvPr/>
        </p:nvSpPr>
        <p:spPr bwMode="auto">
          <a:xfrm flipV="1">
            <a:off x="7077075" y="3148013"/>
            <a:ext cx="457200" cy="228600"/>
          </a:xfrm>
          <a:prstGeom prst="line">
            <a:avLst/>
          </a:prstGeom>
          <a:noFill/>
          <a:ln w="28575">
            <a:solidFill>
              <a:schemeClr val="tx1"/>
            </a:solidFill>
            <a:round/>
            <a:headEnd/>
            <a:tailEnd/>
          </a:ln>
        </p:spPr>
        <p:txBody>
          <a:bodyPr/>
          <a:lstStyle/>
          <a:p>
            <a:endParaRPr lang="id-ID"/>
          </a:p>
        </p:txBody>
      </p:sp>
      <p:sp>
        <p:nvSpPr>
          <p:cNvPr id="97337" name="Line 61"/>
          <p:cNvSpPr>
            <a:spLocks noChangeShapeType="1"/>
          </p:cNvSpPr>
          <p:nvPr/>
        </p:nvSpPr>
        <p:spPr bwMode="auto">
          <a:xfrm flipV="1">
            <a:off x="7727950" y="2438400"/>
            <a:ext cx="0" cy="381000"/>
          </a:xfrm>
          <a:prstGeom prst="line">
            <a:avLst/>
          </a:prstGeom>
          <a:noFill/>
          <a:ln w="28575">
            <a:solidFill>
              <a:schemeClr val="tx1"/>
            </a:solidFill>
            <a:round/>
            <a:headEnd/>
            <a:tailEnd/>
          </a:ln>
        </p:spPr>
        <p:txBody>
          <a:bodyPr/>
          <a:lstStyle/>
          <a:p>
            <a:endParaRPr lang="id-ID"/>
          </a:p>
        </p:txBody>
      </p:sp>
      <p:sp>
        <p:nvSpPr>
          <p:cNvPr id="97338" name="Line 62"/>
          <p:cNvSpPr>
            <a:spLocks noChangeShapeType="1"/>
          </p:cNvSpPr>
          <p:nvPr/>
        </p:nvSpPr>
        <p:spPr bwMode="auto">
          <a:xfrm flipH="1" flipV="1">
            <a:off x="8001000" y="3114675"/>
            <a:ext cx="381000" cy="304800"/>
          </a:xfrm>
          <a:prstGeom prst="line">
            <a:avLst/>
          </a:prstGeom>
          <a:noFill/>
          <a:ln w="28575">
            <a:solidFill>
              <a:schemeClr val="tx1"/>
            </a:solidFill>
            <a:round/>
            <a:headEnd type="triangle" w="med" len="med"/>
            <a:tailEnd/>
          </a:ln>
        </p:spPr>
        <p:txBody>
          <a:bodyPr/>
          <a:lstStyle/>
          <a:p>
            <a:endParaRPr lang="id-ID"/>
          </a:p>
        </p:txBody>
      </p:sp>
      <p:sp>
        <p:nvSpPr>
          <p:cNvPr id="97339" name="Oval 63"/>
          <p:cNvSpPr>
            <a:spLocks noChangeArrowheads="1"/>
          </p:cNvSpPr>
          <p:nvPr/>
        </p:nvSpPr>
        <p:spPr bwMode="auto">
          <a:xfrm>
            <a:off x="6881813" y="3624263"/>
            <a:ext cx="76200" cy="76200"/>
          </a:xfrm>
          <a:prstGeom prst="ellipse">
            <a:avLst/>
          </a:prstGeom>
          <a:solidFill>
            <a:schemeClr val="tx1"/>
          </a:solidFill>
          <a:ln w="9525">
            <a:solidFill>
              <a:schemeClr val="tx1"/>
            </a:solidFill>
            <a:round/>
            <a:headEnd/>
            <a:tailEnd/>
          </a:ln>
        </p:spPr>
        <p:txBody>
          <a:bodyPr wrap="none" anchor="ctr"/>
          <a:lstStyle/>
          <a:p>
            <a:endParaRPr lang="id-ID"/>
          </a:p>
        </p:txBody>
      </p:sp>
      <p:sp>
        <p:nvSpPr>
          <p:cNvPr id="97340" name="Oval 64"/>
          <p:cNvSpPr>
            <a:spLocks noChangeArrowheads="1"/>
          </p:cNvSpPr>
          <p:nvPr/>
        </p:nvSpPr>
        <p:spPr bwMode="auto">
          <a:xfrm>
            <a:off x="6989763" y="3581400"/>
            <a:ext cx="76200" cy="76200"/>
          </a:xfrm>
          <a:prstGeom prst="ellipse">
            <a:avLst/>
          </a:prstGeom>
          <a:solidFill>
            <a:schemeClr val="tx1"/>
          </a:solidFill>
          <a:ln w="9525">
            <a:solidFill>
              <a:schemeClr val="tx1"/>
            </a:solidFill>
            <a:round/>
            <a:headEnd/>
            <a:tailEnd/>
          </a:ln>
        </p:spPr>
        <p:txBody>
          <a:bodyPr wrap="none" anchor="ctr"/>
          <a:lstStyle/>
          <a:p>
            <a:endParaRPr lang="id-ID"/>
          </a:p>
        </p:txBody>
      </p:sp>
      <p:sp>
        <p:nvSpPr>
          <p:cNvPr id="97341" name="Oval 65"/>
          <p:cNvSpPr>
            <a:spLocks noChangeArrowheads="1"/>
          </p:cNvSpPr>
          <p:nvPr/>
        </p:nvSpPr>
        <p:spPr bwMode="auto">
          <a:xfrm>
            <a:off x="6642100" y="3517900"/>
            <a:ext cx="76200" cy="76200"/>
          </a:xfrm>
          <a:prstGeom prst="ellipse">
            <a:avLst/>
          </a:prstGeom>
          <a:solidFill>
            <a:schemeClr val="tx1"/>
          </a:solidFill>
          <a:ln w="9525">
            <a:solidFill>
              <a:schemeClr val="tx1"/>
            </a:solidFill>
            <a:round/>
            <a:headEnd/>
            <a:tailEnd/>
          </a:ln>
        </p:spPr>
        <p:txBody>
          <a:bodyPr wrap="none" anchor="ctr"/>
          <a:lstStyle/>
          <a:p>
            <a:endParaRPr lang="id-ID"/>
          </a:p>
        </p:txBody>
      </p:sp>
      <p:sp>
        <p:nvSpPr>
          <p:cNvPr id="97342" name="Oval 66"/>
          <p:cNvSpPr>
            <a:spLocks noChangeArrowheads="1"/>
          </p:cNvSpPr>
          <p:nvPr/>
        </p:nvSpPr>
        <p:spPr bwMode="auto">
          <a:xfrm>
            <a:off x="6705600" y="3595688"/>
            <a:ext cx="76200" cy="76200"/>
          </a:xfrm>
          <a:prstGeom prst="ellipse">
            <a:avLst/>
          </a:prstGeom>
          <a:solidFill>
            <a:schemeClr val="tx1"/>
          </a:solidFill>
          <a:ln w="9525">
            <a:solidFill>
              <a:schemeClr val="tx1"/>
            </a:solidFill>
            <a:round/>
            <a:headEnd/>
            <a:tailEnd/>
          </a:ln>
        </p:spPr>
        <p:txBody>
          <a:bodyPr wrap="none" anchor="ctr"/>
          <a:lstStyle/>
          <a:p>
            <a:endParaRPr lang="id-ID"/>
          </a:p>
        </p:txBody>
      </p:sp>
      <p:sp>
        <p:nvSpPr>
          <p:cNvPr id="97343" name="Oval 67"/>
          <p:cNvSpPr>
            <a:spLocks noChangeArrowheads="1"/>
          </p:cNvSpPr>
          <p:nvPr/>
        </p:nvSpPr>
        <p:spPr bwMode="auto">
          <a:xfrm>
            <a:off x="7926388" y="2286000"/>
            <a:ext cx="76200" cy="76200"/>
          </a:xfrm>
          <a:prstGeom prst="ellipse">
            <a:avLst/>
          </a:prstGeom>
          <a:solidFill>
            <a:schemeClr val="tx1"/>
          </a:solidFill>
          <a:ln w="9525">
            <a:solidFill>
              <a:schemeClr val="tx1"/>
            </a:solidFill>
            <a:round/>
            <a:headEnd/>
            <a:tailEnd/>
          </a:ln>
        </p:spPr>
        <p:txBody>
          <a:bodyPr wrap="none" anchor="ctr"/>
          <a:lstStyle/>
          <a:p>
            <a:endParaRPr lang="id-ID"/>
          </a:p>
        </p:txBody>
      </p:sp>
      <p:sp>
        <p:nvSpPr>
          <p:cNvPr id="97344" name="Oval 68"/>
          <p:cNvSpPr>
            <a:spLocks noChangeArrowheads="1"/>
          </p:cNvSpPr>
          <p:nvPr/>
        </p:nvSpPr>
        <p:spPr bwMode="auto">
          <a:xfrm>
            <a:off x="7924800" y="2187575"/>
            <a:ext cx="76200" cy="76200"/>
          </a:xfrm>
          <a:prstGeom prst="ellipse">
            <a:avLst/>
          </a:prstGeom>
          <a:solidFill>
            <a:schemeClr val="tx1"/>
          </a:solidFill>
          <a:ln w="9525">
            <a:solidFill>
              <a:schemeClr val="tx1"/>
            </a:solidFill>
            <a:round/>
            <a:headEnd/>
            <a:tailEnd/>
          </a:ln>
        </p:spPr>
        <p:txBody>
          <a:bodyPr wrap="none" anchor="ctr"/>
          <a:lstStyle/>
          <a:p>
            <a:endParaRPr lang="id-ID"/>
          </a:p>
        </p:txBody>
      </p:sp>
      <p:sp>
        <p:nvSpPr>
          <p:cNvPr id="97345" name="Oval 69"/>
          <p:cNvSpPr>
            <a:spLocks noChangeArrowheads="1"/>
          </p:cNvSpPr>
          <p:nvPr/>
        </p:nvSpPr>
        <p:spPr bwMode="auto">
          <a:xfrm>
            <a:off x="7543800" y="2274888"/>
            <a:ext cx="76200" cy="76200"/>
          </a:xfrm>
          <a:prstGeom prst="ellipse">
            <a:avLst/>
          </a:prstGeom>
          <a:solidFill>
            <a:schemeClr val="tx1"/>
          </a:solidFill>
          <a:ln w="9525">
            <a:solidFill>
              <a:schemeClr val="tx1"/>
            </a:solidFill>
            <a:round/>
            <a:headEnd/>
            <a:tailEnd/>
          </a:ln>
        </p:spPr>
        <p:txBody>
          <a:bodyPr wrap="none" anchor="ctr"/>
          <a:lstStyle/>
          <a:p>
            <a:endParaRPr lang="id-ID"/>
          </a:p>
        </p:txBody>
      </p:sp>
      <p:sp>
        <p:nvSpPr>
          <p:cNvPr id="97346" name="Oval 70"/>
          <p:cNvSpPr>
            <a:spLocks noChangeArrowheads="1"/>
          </p:cNvSpPr>
          <p:nvPr/>
        </p:nvSpPr>
        <p:spPr bwMode="auto">
          <a:xfrm>
            <a:off x="7542213" y="2176463"/>
            <a:ext cx="76200" cy="76200"/>
          </a:xfrm>
          <a:prstGeom prst="ellipse">
            <a:avLst/>
          </a:prstGeom>
          <a:solidFill>
            <a:schemeClr val="tx1"/>
          </a:solidFill>
          <a:ln w="9525">
            <a:solidFill>
              <a:schemeClr val="tx1"/>
            </a:solidFill>
            <a:round/>
            <a:headEnd/>
            <a:tailEnd/>
          </a:ln>
        </p:spPr>
        <p:txBody>
          <a:bodyPr wrap="none" anchor="ctr"/>
          <a:lstStyle/>
          <a:p>
            <a:endParaRPr lang="id-ID"/>
          </a:p>
        </p:txBody>
      </p:sp>
      <p:sp>
        <p:nvSpPr>
          <p:cNvPr id="97347" name="Oval 71"/>
          <p:cNvSpPr>
            <a:spLocks noChangeArrowheads="1"/>
          </p:cNvSpPr>
          <p:nvPr/>
        </p:nvSpPr>
        <p:spPr bwMode="auto">
          <a:xfrm>
            <a:off x="8512175" y="3233738"/>
            <a:ext cx="76200" cy="76200"/>
          </a:xfrm>
          <a:prstGeom prst="ellipse">
            <a:avLst/>
          </a:prstGeom>
          <a:solidFill>
            <a:schemeClr val="tx1"/>
          </a:solidFill>
          <a:ln w="9525">
            <a:solidFill>
              <a:schemeClr val="tx1"/>
            </a:solidFill>
            <a:round/>
            <a:headEnd/>
            <a:tailEnd/>
          </a:ln>
        </p:spPr>
        <p:txBody>
          <a:bodyPr wrap="none" anchor="ctr"/>
          <a:lstStyle/>
          <a:p>
            <a:endParaRPr lang="id-ID"/>
          </a:p>
        </p:txBody>
      </p:sp>
      <p:sp>
        <p:nvSpPr>
          <p:cNvPr id="97348" name="Oval 72"/>
          <p:cNvSpPr>
            <a:spLocks noChangeArrowheads="1"/>
          </p:cNvSpPr>
          <p:nvPr/>
        </p:nvSpPr>
        <p:spPr bwMode="auto">
          <a:xfrm>
            <a:off x="8620125" y="3233738"/>
            <a:ext cx="76200" cy="76200"/>
          </a:xfrm>
          <a:prstGeom prst="ellipse">
            <a:avLst/>
          </a:prstGeom>
          <a:solidFill>
            <a:schemeClr val="tx1"/>
          </a:solidFill>
          <a:ln w="9525">
            <a:solidFill>
              <a:schemeClr val="tx1"/>
            </a:solidFill>
            <a:round/>
            <a:headEnd/>
            <a:tailEnd/>
          </a:ln>
        </p:spPr>
        <p:txBody>
          <a:bodyPr wrap="none" anchor="ctr"/>
          <a:lstStyle/>
          <a:p>
            <a:endParaRPr lang="id-ID"/>
          </a:p>
        </p:txBody>
      </p:sp>
      <p:sp>
        <p:nvSpPr>
          <p:cNvPr id="97349" name="Oval 73"/>
          <p:cNvSpPr>
            <a:spLocks noChangeArrowheads="1"/>
          </p:cNvSpPr>
          <p:nvPr/>
        </p:nvSpPr>
        <p:spPr bwMode="auto">
          <a:xfrm>
            <a:off x="8515350" y="3635375"/>
            <a:ext cx="76200" cy="76200"/>
          </a:xfrm>
          <a:prstGeom prst="ellipse">
            <a:avLst/>
          </a:prstGeom>
          <a:solidFill>
            <a:schemeClr val="tx1"/>
          </a:solidFill>
          <a:ln w="9525">
            <a:solidFill>
              <a:schemeClr val="tx1"/>
            </a:solidFill>
            <a:round/>
            <a:headEnd/>
            <a:tailEnd/>
          </a:ln>
        </p:spPr>
        <p:txBody>
          <a:bodyPr wrap="none" anchor="ctr"/>
          <a:lstStyle/>
          <a:p>
            <a:endParaRPr lang="id-ID"/>
          </a:p>
        </p:txBody>
      </p:sp>
      <p:sp>
        <p:nvSpPr>
          <p:cNvPr id="97350" name="Oval 74"/>
          <p:cNvSpPr>
            <a:spLocks noChangeArrowheads="1"/>
          </p:cNvSpPr>
          <p:nvPr/>
        </p:nvSpPr>
        <p:spPr bwMode="auto">
          <a:xfrm>
            <a:off x="8623300" y="3635375"/>
            <a:ext cx="76200" cy="76200"/>
          </a:xfrm>
          <a:prstGeom prst="ellipse">
            <a:avLst/>
          </a:prstGeom>
          <a:solidFill>
            <a:schemeClr val="tx1"/>
          </a:solidFill>
          <a:ln w="9525">
            <a:solidFill>
              <a:schemeClr val="tx1"/>
            </a:solidFill>
            <a:round/>
            <a:headEnd/>
            <a:tailEnd/>
          </a:ln>
        </p:spPr>
        <p:txBody>
          <a:bodyPr wrap="none" anchor="ctr"/>
          <a:lstStyle/>
          <a:p>
            <a:endParaRPr lang="id-ID"/>
          </a:p>
        </p:txBody>
      </p:sp>
      <p:sp>
        <p:nvSpPr>
          <p:cNvPr id="97351" name="Oval 75"/>
          <p:cNvSpPr>
            <a:spLocks noChangeArrowheads="1"/>
          </p:cNvSpPr>
          <p:nvPr/>
        </p:nvSpPr>
        <p:spPr bwMode="auto">
          <a:xfrm>
            <a:off x="8764588" y="3471863"/>
            <a:ext cx="76200" cy="76200"/>
          </a:xfrm>
          <a:prstGeom prst="ellipse">
            <a:avLst/>
          </a:prstGeom>
          <a:solidFill>
            <a:schemeClr val="tx1"/>
          </a:solidFill>
          <a:ln w="9525">
            <a:solidFill>
              <a:schemeClr val="tx1"/>
            </a:solidFill>
            <a:round/>
            <a:headEnd/>
            <a:tailEnd/>
          </a:ln>
        </p:spPr>
        <p:txBody>
          <a:bodyPr wrap="none" anchor="ctr"/>
          <a:lstStyle/>
          <a:p>
            <a:endParaRPr lang="id-ID"/>
          </a:p>
        </p:txBody>
      </p:sp>
      <p:sp>
        <p:nvSpPr>
          <p:cNvPr id="97352" name="Oval 76"/>
          <p:cNvSpPr>
            <a:spLocks noChangeArrowheads="1"/>
          </p:cNvSpPr>
          <p:nvPr/>
        </p:nvSpPr>
        <p:spPr bwMode="auto">
          <a:xfrm>
            <a:off x="8763000" y="3373438"/>
            <a:ext cx="76200" cy="76200"/>
          </a:xfrm>
          <a:prstGeom prst="ellipse">
            <a:avLst/>
          </a:prstGeom>
          <a:solidFill>
            <a:schemeClr val="tx1"/>
          </a:solidFill>
          <a:ln w="9525">
            <a:solidFill>
              <a:schemeClr val="tx1"/>
            </a:solidFill>
            <a:round/>
            <a:headEnd/>
            <a:tailEnd/>
          </a:ln>
        </p:spPr>
        <p:txBody>
          <a:bodyPr wrap="none" anchor="ctr"/>
          <a:lstStyle/>
          <a:p>
            <a:endParaRPr lang="id-ID"/>
          </a:p>
        </p:txBody>
      </p:sp>
      <p:sp>
        <p:nvSpPr>
          <p:cNvPr id="97353" name="Oval 77"/>
          <p:cNvSpPr>
            <a:spLocks noChangeArrowheads="1"/>
          </p:cNvSpPr>
          <p:nvPr/>
        </p:nvSpPr>
        <p:spPr bwMode="auto">
          <a:xfrm>
            <a:off x="6673850" y="3309938"/>
            <a:ext cx="76200" cy="76200"/>
          </a:xfrm>
          <a:prstGeom prst="ellipse">
            <a:avLst/>
          </a:prstGeom>
          <a:solidFill>
            <a:schemeClr val="tx1"/>
          </a:solidFill>
          <a:ln w="9525">
            <a:solidFill>
              <a:schemeClr val="tx1"/>
            </a:solidFill>
            <a:round/>
            <a:headEnd/>
            <a:tailEnd/>
          </a:ln>
        </p:spPr>
        <p:txBody>
          <a:bodyPr wrap="none" anchor="ctr"/>
          <a:lstStyle/>
          <a:p>
            <a:endParaRPr lang="id-ID"/>
          </a:p>
        </p:txBody>
      </p:sp>
      <p:sp>
        <p:nvSpPr>
          <p:cNvPr id="97354" name="Oval 78"/>
          <p:cNvSpPr>
            <a:spLocks noChangeArrowheads="1"/>
          </p:cNvSpPr>
          <p:nvPr/>
        </p:nvSpPr>
        <p:spPr bwMode="auto">
          <a:xfrm>
            <a:off x="6759575" y="3255963"/>
            <a:ext cx="76200" cy="76200"/>
          </a:xfrm>
          <a:prstGeom prst="ellipse">
            <a:avLst/>
          </a:prstGeom>
          <a:solidFill>
            <a:schemeClr val="tx1"/>
          </a:solidFill>
          <a:ln w="9525">
            <a:solidFill>
              <a:schemeClr val="tx1"/>
            </a:solidFill>
            <a:round/>
            <a:headEnd/>
            <a:tailEnd/>
          </a:ln>
        </p:spPr>
        <p:txBody>
          <a:bodyPr wrap="none" anchor="ctr"/>
          <a:lstStyle/>
          <a:p>
            <a:endParaRPr lang="id-ID"/>
          </a:p>
        </p:txBody>
      </p:sp>
      <p:sp>
        <p:nvSpPr>
          <p:cNvPr id="97355" name="Line 79"/>
          <p:cNvSpPr>
            <a:spLocks noChangeShapeType="1"/>
          </p:cNvSpPr>
          <p:nvPr/>
        </p:nvSpPr>
        <p:spPr bwMode="auto">
          <a:xfrm>
            <a:off x="6400800" y="3395663"/>
            <a:ext cx="228600" cy="0"/>
          </a:xfrm>
          <a:prstGeom prst="line">
            <a:avLst/>
          </a:prstGeom>
          <a:noFill/>
          <a:ln w="28575">
            <a:solidFill>
              <a:schemeClr val="folHlink"/>
            </a:solidFill>
            <a:round/>
            <a:headEnd/>
            <a:tailEnd/>
          </a:ln>
        </p:spPr>
        <p:txBody>
          <a:bodyPr/>
          <a:lstStyle/>
          <a:p>
            <a:endParaRPr lang="id-ID"/>
          </a:p>
        </p:txBody>
      </p:sp>
      <p:sp>
        <p:nvSpPr>
          <p:cNvPr id="97356" name="Line 80"/>
          <p:cNvSpPr>
            <a:spLocks noChangeShapeType="1"/>
          </p:cNvSpPr>
          <p:nvPr/>
        </p:nvSpPr>
        <p:spPr bwMode="auto">
          <a:xfrm>
            <a:off x="2743200" y="3505200"/>
            <a:ext cx="457200" cy="0"/>
          </a:xfrm>
          <a:prstGeom prst="line">
            <a:avLst/>
          </a:prstGeom>
          <a:noFill/>
          <a:ln w="28575">
            <a:solidFill>
              <a:srgbClr val="FF3300"/>
            </a:solidFill>
            <a:round/>
            <a:headEnd type="arrow" w="med" len="med"/>
            <a:tailEnd type="arrow" w="med" len="med"/>
          </a:ln>
        </p:spPr>
        <p:txBody>
          <a:bodyPr/>
          <a:lstStyle/>
          <a:p>
            <a:endParaRPr lang="id-ID"/>
          </a:p>
        </p:txBody>
      </p:sp>
      <p:sp>
        <p:nvSpPr>
          <p:cNvPr id="97357" name="Line 81"/>
          <p:cNvSpPr>
            <a:spLocks noChangeShapeType="1"/>
          </p:cNvSpPr>
          <p:nvPr/>
        </p:nvSpPr>
        <p:spPr bwMode="auto">
          <a:xfrm>
            <a:off x="5638800" y="3581400"/>
            <a:ext cx="533400" cy="0"/>
          </a:xfrm>
          <a:prstGeom prst="line">
            <a:avLst/>
          </a:prstGeom>
          <a:noFill/>
          <a:ln w="28575">
            <a:solidFill>
              <a:srgbClr val="FF3300"/>
            </a:solidFill>
            <a:round/>
            <a:headEnd type="arrow" w="med" len="med"/>
            <a:tailEnd type="arrow" w="med" len="med"/>
          </a:ln>
        </p:spPr>
        <p:txBody>
          <a:bodyPr/>
          <a:lstStyle/>
          <a:p>
            <a:endParaRPr lang="id-ID"/>
          </a:p>
        </p:txBody>
      </p:sp>
      <p:sp>
        <p:nvSpPr>
          <p:cNvPr id="97358" name="Line 82"/>
          <p:cNvSpPr>
            <a:spLocks noChangeShapeType="1"/>
          </p:cNvSpPr>
          <p:nvPr/>
        </p:nvSpPr>
        <p:spPr bwMode="auto">
          <a:xfrm flipH="1" flipV="1">
            <a:off x="4703763" y="3133725"/>
            <a:ext cx="381000" cy="304800"/>
          </a:xfrm>
          <a:prstGeom prst="line">
            <a:avLst/>
          </a:prstGeom>
          <a:noFill/>
          <a:ln w="28575">
            <a:solidFill>
              <a:schemeClr val="tx1"/>
            </a:solidFill>
            <a:round/>
            <a:headEnd/>
            <a:tailEnd/>
          </a:ln>
        </p:spPr>
        <p:txBody>
          <a:bodyPr/>
          <a:lstStyle/>
          <a:p>
            <a:endParaRPr lang="id-ID"/>
          </a:p>
        </p:txBody>
      </p:sp>
      <p:sp>
        <p:nvSpPr>
          <p:cNvPr id="97359" name="Line 83"/>
          <p:cNvSpPr>
            <a:spLocks noChangeShapeType="1"/>
          </p:cNvSpPr>
          <p:nvPr/>
        </p:nvSpPr>
        <p:spPr bwMode="auto">
          <a:xfrm flipV="1">
            <a:off x="7804150" y="2438400"/>
            <a:ext cx="0" cy="381000"/>
          </a:xfrm>
          <a:prstGeom prst="line">
            <a:avLst/>
          </a:prstGeom>
          <a:noFill/>
          <a:ln w="28575">
            <a:solidFill>
              <a:schemeClr val="tx1"/>
            </a:solidFill>
            <a:round/>
            <a:headEnd/>
            <a:tailEnd/>
          </a:ln>
        </p:spPr>
        <p:txBody>
          <a:bodyPr/>
          <a:lstStyle/>
          <a:p>
            <a:endParaRPr lang="id-ID"/>
          </a:p>
        </p:txBody>
      </p:sp>
      <p:sp>
        <p:nvSpPr>
          <p:cNvPr id="97360" name="AutoShape 84">
            <a:hlinkClick r:id="" action="ppaction://hlinkshowjump?jump=nextslide" highlightClick="1"/>
          </p:cNvPr>
          <p:cNvSpPr>
            <a:spLocks noChangeArrowheads="1"/>
          </p:cNvSpPr>
          <p:nvPr/>
        </p:nvSpPr>
        <p:spPr bwMode="auto">
          <a:xfrm>
            <a:off x="7620000" y="6477000"/>
            <a:ext cx="609600" cy="304800"/>
          </a:xfrm>
          <a:prstGeom prst="actionButtonForwardNext">
            <a:avLst/>
          </a:prstGeom>
          <a:solidFill>
            <a:srgbClr val="00FF00"/>
          </a:solidFill>
          <a:ln w="9525">
            <a:noFill/>
            <a:miter lim="800000"/>
            <a:headEnd/>
            <a:tailEnd/>
          </a:ln>
        </p:spPr>
        <p:txBody>
          <a:bodyPr wrap="none" anchor="ctr"/>
          <a:lstStyle/>
          <a:p>
            <a:endParaRPr lang="id-ID"/>
          </a:p>
        </p:txBody>
      </p:sp>
      <p:sp>
        <p:nvSpPr>
          <p:cNvPr id="97361" name="AutoShape 85">
            <a:hlinkClick r:id="" action="ppaction://hlinkshowjump?jump=previousslide" highlightClick="1"/>
          </p:cNvPr>
          <p:cNvSpPr>
            <a:spLocks noChangeArrowheads="1"/>
          </p:cNvSpPr>
          <p:nvPr/>
        </p:nvSpPr>
        <p:spPr bwMode="auto">
          <a:xfrm>
            <a:off x="6934200" y="6477000"/>
            <a:ext cx="609600" cy="304800"/>
          </a:xfrm>
          <a:prstGeom prst="actionButtonBackPrevious">
            <a:avLst/>
          </a:prstGeom>
          <a:solidFill>
            <a:srgbClr val="00FF00"/>
          </a:solidFill>
          <a:ln w="9525">
            <a:noFill/>
            <a:miter lim="800000"/>
            <a:headEnd/>
            <a:tailEnd/>
          </a:ln>
        </p:spPr>
        <p:txBody>
          <a:bodyPr wrap="none" anchor="ctr"/>
          <a:lstStyle/>
          <a:p>
            <a:endParaRPr lang="id-ID"/>
          </a:p>
        </p:txBody>
      </p:sp>
      <p:sp>
        <p:nvSpPr>
          <p:cNvPr id="97362" name="AutoShape 86">
            <a:hlinkClick r:id="" action="ppaction://noaction" highlightClick="1"/>
          </p:cNvPr>
          <p:cNvSpPr>
            <a:spLocks noChangeArrowheads="1"/>
          </p:cNvSpPr>
          <p:nvPr/>
        </p:nvSpPr>
        <p:spPr bwMode="auto">
          <a:xfrm>
            <a:off x="8305800" y="6477000"/>
            <a:ext cx="762000" cy="304800"/>
          </a:xfrm>
          <a:prstGeom prst="actionButtonBlank">
            <a:avLst/>
          </a:prstGeom>
          <a:solidFill>
            <a:srgbClr val="FFCC00"/>
          </a:solidFill>
          <a:ln w="28575">
            <a:noFill/>
            <a:miter lim="800000"/>
            <a:headEnd/>
            <a:tailEnd/>
          </a:ln>
        </p:spPr>
        <p:txBody>
          <a:bodyPr wrap="none" anchor="ctr"/>
          <a:lstStyle/>
          <a:p>
            <a:pPr algn="ctr"/>
            <a:r>
              <a:rPr lang="en-US">
                <a:hlinkClick r:id="rId2" action="ppaction://hlinksldjump"/>
              </a:rPr>
              <a:t>menu</a:t>
            </a:r>
            <a:endParaRPr lang="en-US"/>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idx="4294967295"/>
          </p:nvPr>
        </p:nvSpPr>
        <p:spPr>
          <a:xfrm>
            <a:off x="2362200" y="76200"/>
            <a:ext cx="6781800" cy="914400"/>
          </a:xfrm>
        </p:spPr>
        <p:txBody>
          <a:bodyPr lIns="0" rIns="0" bIns="0" anchor="b"/>
          <a:lstStyle/>
          <a:p>
            <a:pPr eaLnBrk="1" hangingPunct="1"/>
            <a:r>
              <a:rPr lang="en-US" sz="2800" smtClean="0">
                <a:solidFill>
                  <a:srgbClr val="FF00FF"/>
                </a:solidFill>
                <a:latin typeface="Arial" charset="0"/>
              </a:rPr>
              <a:t>Kepolaran</a:t>
            </a:r>
            <a:r>
              <a:rPr lang="en-US" sz="2500" smtClean="0"/>
              <a:t> </a:t>
            </a:r>
          </a:p>
        </p:txBody>
      </p:sp>
      <p:sp>
        <p:nvSpPr>
          <p:cNvPr id="98307" name="Content Placeholder 2"/>
          <p:cNvSpPr>
            <a:spLocks noGrp="1"/>
          </p:cNvSpPr>
          <p:nvPr>
            <p:ph idx="4294967295"/>
          </p:nvPr>
        </p:nvSpPr>
        <p:spPr>
          <a:xfrm>
            <a:off x="1000100" y="1142984"/>
            <a:ext cx="6934200" cy="5105400"/>
          </a:xfrm>
        </p:spPr>
        <p:txBody>
          <a:bodyPr>
            <a:normAutofit lnSpcReduction="10000"/>
          </a:bodyPr>
          <a:lstStyle/>
          <a:p>
            <a:pPr marL="457200" indent="-457200" algn="just" eaLnBrk="1" hangingPunct="1">
              <a:lnSpc>
                <a:spcPct val="80000"/>
              </a:lnSpc>
              <a:buSzTx/>
              <a:buFontTx/>
              <a:buAutoNum type="arabicPeriod"/>
            </a:pPr>
            <a:r>
              <a:rPr lang="en-US" dirty="0" err="1" smtClean="0">
                <a:solidFill>
                  <a:srgbClr val="008000"/>
                </a:solidFill>
              </a:rPr>
              <a:t>Molekul</a:t>
            </a:r>
            <a:r>
              <a:rPr lang="en-US" dirty="0" smtClean="0">
                <a:solidFill>
                  <a:srgbClr val="008000"/>
                </a:solidFill>
              </a:rPr>
              <a:t> </a:t>
            </a:r>
            <a:r>
              <a:rPr lang="en-US" dirty="0" err="1" smtClean="0">
                <a:solidFill>
                  <a:srgbClr val="008000"/>
                </a:solidFill>
              </a:rPr>
              <a:t>diatomik</a:t>
            </a:r>
            <a:r>
              <a:rPr lang="en-US" dirty="0" smtClean="0">
                <a:solidFill>
                  <a:srgbClr val="008000"/>
                </a:solidFill>
              </a:rPr>
              <a:t> yang </a:t>
            </a:r>
            <a:r>
              <a:rPr lang="en-US" dirty="0" err="1" smtClean="0">
                <a:solidFill>
                  <a:srgbClr val="008000"/>
                </a:solidFill>
              </a:rPr>
              <a:t>terbentuk</a:t>
            </a:r>
            <a:r>
              <a:rPr lang="en-US" dirty="0" smtClean="0">
                <a:solidFill>
                  <a:srgbClr val="008000"/>
                </a:solidFill>
              </a:rPr>
              <a:t> </a:t>
            </a:r>
            <a:r>
              <a:rPr lang="en-US" dirty="0" err="1" smtClean="0">
                <a:solidFill>
                  <a:srgbClr val="008000"/>
                </a:solidFill>
              </a:rPr>
              <a:t>dari</a:t>
            </a:r>
            <a:r>
              <a:rPr lang="en-US" dirty="0" smtClean="0">
                <a:solidFill>
                  <a:srgbClr val="008000"/>
                </a:solidFill>
              </a:rPr>
              <a:t> atom-atom yang </a:t>
            </a:r>
            <a:r>
              <a:rPr lang="en-US" dirty="0" err="1" smtClean="0">
                <a:solidFill>
                  <a:srgbClr val="008000"/>
                </a:solidFill>
              </a:rPr>
              <a:t>berbeda</a:t>
            </a:r>
            <a:r>
              <a:rPr lang="en-US" dirty="0" smtClean="0">
                <a:solidFill>
                  <a:srgbClr val="008000"/>
                </a:solidFill>
              </a:rPr>
              <a:t>, </a:t>
            </a:r>
            <a:r>
              <a:rPr lang="en-US" dirty="0" err="1" smtClean="0">
                <a:solidFill>
                  <a:srgbClr val="008000"/>
                </a:solidFill>
              </a:rPr>
              <a:t>setiap</a:t>
            </a:r>
            <a:r>
              <a:rPr lang="en-US" dirty="0" smtClean="0">
                <a:solidFill>
                  <a:srgbClr val="008000"/>
                </a:solidFill>
              </a:rPr>
              <a:t> </a:t>
            </a:r>
            <a:r>
              <a:rPr lang="en-US" dirty="0" err="1" smtClean="0">
                <a:solidFill>
                  <a:srgbClr val="008000"/>
                </a:solidFill>
              </a:rPr>
              <a:t>atomnya</a:t>
            </a:r>
            <a:r>
              <a:rPr lang="en-US" dirty="0" smtClean="0">
                <a:solidFill>
                  <a:srgbClr val="008000"/>
                </a:solidFill>
              </a:rPr>
              <a:t> </a:t>
            </a:r>
            <a:r>
              <a:rPr lang="en-US" dirty="0" err="1" smtClean="0">
                <a:solidFill>
                  <a:srgbClr val="008000"/>
                </a:solidFill>
              </a:rPr>
              <a:t>mempunyai</a:t>
            </a:r>
            <a:r>
              <a:rPr lang="en-US" dirty="0" smtClean="0">
                <a:solidFill>
                  <a:srgbClr val="008000"/>
                </a:solidFill>
              </a:rPr>
              <a:t> </a:t>
            </a:r>
            <a:r>
              <a:rPr lang="en-US" dirty="0" err="1" smtClean="0">
                <a:solidFill>
                  <a:srgbClr val="008000"/>
                </a:solidFill>
              </a:rPr>
              <a:t>daya</a:t>
            </a:r>
            <a:r>
              <a:rPr lang="en-US" dirty="0" smtClean="0">
                <a:solidFill>
                  <a:srgbClr val="008000"/>
                </a:solidFill>
              </a:rPr>
              <a:t> </a:t>
            </a:r>
            <a:r>
              <a:rPr lang="en-US" dirty="0" err="1" smtClean="0">
                <a:solidFill>
                  <a:srgbClr val="008000"/>
                </a:solidFill>
              </a:rPr>
              <a:t>tarik</a:t>
            </a:r>
            <a:r>
              <a:rPr lang="en-US" dirty="0" smtClean="0">
                <a:solidFill>
                  <a:srgbClr val="008000"/>
                </a:solidFill>
              </a:rPr>
              <a:t> </a:t>
            </a:r>
            <a:r>
              <a:rPr lang="en-US" dirty="0" err="1" smtClean="0">
                <a:solidFill>
                  <a:srgbClr val="008000"/>
                </a:solidFill>
              </a:rPr>
              <a:t>terhadap</a:t>
            </a:r>
            <a:r>
              <a:rPr lang="en-US" dirty="0" smtClean="0">
                <a:solidFill>
                  <a:srgbClr val="008000"/>
                </a:solidFill>
              </a:rPr>
              <a:t> </a:t>
            </a:r>
            <a:r>
              <a:rPr lang="en-US" dirty="0" err="1" smtClean="0">
                <a:solidFill>
                  <a:srgbClr val="008000"/>
                </a:solidFill>
              </a:rPr>
              <a:t>elektron</a:t>
            </a:r>
            <a:r>
              <a:rPr lang="en-US" dirty="0" smtClean="0">
                <a:solidFill>
                  <a:srgbClr val="008000"/>
                </a:solidFill>
              </a:rPr>
              <a:t> </a:t>
            </a:r>
            <a:r>
              <a:rPr lang="en-US" dirty="0" err="1" smtClean="0">
                <a:solidFill>
                  <a:srgbClr val="008000"/>
                </a:solidFill>
              </a:rPr>
              <a:t>juga</a:t>
            </a:r>
            <a:r>
              <a:rPr lang="en-US" dirty="0" smtClean="0">
                <a:solidFill>
                  <a:srgbClr val="008000"/>
                </a:solidFill>
              </a:rPr>
              <a:t> </a:t>
            </a:r>
            <a:r>
              <a:rPr lang="en-US" dirty="0" err="1" smtClean="0">
                <a:solidFill>
                  <a:srgbClr val="008000"/>
                </a:solidFill>
              </a:rPr>
              <a:t>tidak</a:t>
            </a:r>
            <a:r>
              <a:rPr lang="en-US" dirty="0" smtClean="0">
                <a:solidFill>
                  <a:srgbClr val="008000"/>
                </a:solidFill>
              </a:rPr>
              <a:t> </a:t>
            </a:r>
            <a:r>
              <a:rPr lang="en-US" dirty="0" err="1" smtClean="0">
                <a:solidFill>
                  <a:srgbClr val="008000"/>
                </a:solidFill>
              </a:rPr>
              <a:t>sama</a:t>
            </a:r>
            <a:r>
              <a:rPr lang="en-US" dirty="0" smtClean="0">
                <a:solidFill>
                  <a:srgbClr val="008000"/>
                </a:solidFill>
              </a:rPr>
              <a:t>. </a:t>
            </a:r>
            <a:r>
              <a:rPr lang="en-US" dirty="0" err="1" smtClean="0">
                <a:solidFill>
                  <a:srgbClr val="008000"/>
                </a:solidFill>
              </a:rPr>
              <a:t>Elektron-elektron</a:t>
            </a:r>
            <a:r>
              <a:rPr lang="en-US" dirty="0" smtClean="0">
                <a:solidFill>
                  <a:srgbClr val="008000"/>
                </a:solidFill>
              </a:rPr>
              <a:t> </a:t>
            </a:r>
            <a:r>
              <a:rPr lang="en-US" dirty="0" err="1" smtClean="0">
                <a:solidFill>
                  <a:srgbClr val="008000"/>
                </a:solidFill>
              </a:rPr>
              <a:t>cenderung</a:t>
            </a:r>
            <a:r>
              <a:rPr lang="en-US" dirty="0" smtClean="0">
                <a:solidFill>
                  <a:srgbClr val="008000"/>
                </a:solidFill>
              </a:rPr>
              <a:t> </a:t>
            </a:r>
            <a:r>
              <a:rPr lang="en-US" dirty="0" err="1" smtClean="0">
                <a:solidFill>
                  <a:srgbClr val="008000"/>
                </a:solidFill>
              </a:rPr>
              <a:t>lebih</a:t>
            </a:r>
            <a:r>
              <a:rPr lang="en-US" dirty="0" smtClean="0">
                <a:solidFill>
                  <a:srgbClr val="008000"/>
                </a:solidFill>
              </a:rPr>
              <a:t> </a:t>
            </a:r>
            <a:r>
              <a:rPr lang="en-US" dirty="0" err="1" smtClean="0">
                <a:solidFill>
                  <a:srgbClr val="008000"/>
                </a:solidFill>
              </a:rPr>
              <a:t>mudah</a:t>
            </a:r>
            <a:r>
              <a:rPr lang="en-US" dirty="0" smtClean="0">
                <a:solidFill>
                  <a:srgbClr val="008000"/>
                </a:solidFill>
              </a:rPr>
              <a:t> </a:t>
            </a:r>
            <a:r>
              <a:rPr lang="en-US" dirty="0" err="1" smtClean="0">
                <a:solidFill>
                  <a:srgbClr val="008000"/>
                </a:solidFill>
              </a:rPr>
              <a:t>bergeser</a:t>
            </a:r>
            <a:r>
              <a:rPr lang="en-US" dirty="0" smtClean="0">
                <a:solidFill>
                  <a:srgbClr val="008000"/>
                </a:solidFill>
              </a:rPr>
              <a:t> </a:t>
            </a:r>
            <a:r>
              <a:rPr lang="en-US" dirty="0" err="1" smtClean="0">
                <a:solidFill>
                  <a:srgbClr val="008000"/>
                </a:solidFill>
              </a:rPr>
              <a:t>ke</a:t>
            </a:r>
            <a:r>
              <a:rPr lang="en-US" dirty="0" smtClean="0">
                <a:solidFill>
                  <a:srgbClr val="008000"/>
                </a:solidFill>
              </a:rPr>
              <a:t> </a:t>
            </a:r>
            <a:r>
              <a:rPr lang="en-US" dirty="0" err="1" smtClean="0">
                <a:solidFill>
                  <a:srgbClr val="008000"/>
                </a:solidFill>
              </a:rPr>
              <a:t>arah</a:t>
            </a:r>
            <a:r>
              <a:rPr lang="en-US" dirty="0" smtClean="0">
                <a:solidFill>
                  <a:srgbClr val="008000"/>
                </a:solidFill>
              </a:rPr>
              <a:t> atom yang </a:t>
            </a:r>
            <a:r>
              <a:rPr lang="en-US" dirty="0" err="1" smtClean="0">
                <a:solidFill>
                  <a:srgbClr val="008000"/>
                </a:solidFill>
              </a:rPr>
              <a:t>lebih</a:t>
            </a:r>
            <a:r>
              <a:rPr lang="en-US" dirty="0" smtClean="0">
                <a:solidFill>
                  <a:srgbClr val="008000"/>
                </a:solidFill>
              </a:rPr>
              <a:t> </a:t>
            </a:r>
            <a:r>
              <a:rPr lang="en-US" dirty="0" err="1" smtClean="0">
                <a:solidFill>
                  <a:srgbClr val="008000"/>
                </a:solidFill>
              </a:rPr>
              <a:t>elektronegatif</a:t>
            </a:r>
            <a:r>
              <a:rPr lang="en-US" dirty="0" smtClean="0">
                <a:solidFill>
                  <a:srgbClr val="008000"/>
                </a:solidFill>
              </a:rPr>
              <a:t>.</a:t>
            </a:r>
          </a:p>
          <a:p>
            <a:pPr marL="457200" indent="-457200" algn="just" eaLnBrk="1" hangingPunct="1">
              <a:lnSpc>
                <a:spcPct val="80000"/>
              </a:lnSpc>
              <a:buSzTx/>
              <a:buFontTx/>
              <a:buAutoNum type="arabicPeriod"/>
            </a:pPr>
            <a:r>
              <a:rPr lang="en-US" dirty="0" err="1" smtClean="0">
                <a:solidFill>
                  <a:srgbClr val="008000"/>
                </a:solidFill>
              </a:rPr>
              <a:t>Akibat</a:t>
            </a:r>
            <a:r>
              <a:rPr lang="en-US" dirty="0" smtClean="0">
                <a:solidFill>
                  <a:srgbClr val="008000"/>
                </a:solidFill>
              </a:rPr>
              <a:t> </a:t>
            </a:r>
            <a:r>
              <a:rPr lang="en-US" dirty="0" err="1" smtClean="0">
                <a:solidFill>
                  <a:srgbClr val="008000"/>
                </a:solidFill>
              </a:rPr>
              <a:t>pergeseran</a:t>
            </a:r>
            <a:r>
              <a:rPr lang="en-US" dirty="0" smtClean="0">
                <a:solidFill>
                  <a:srgbClr val="008000"/>
                </a:solidFill>
              </a:rPr>
              <a:t> </a:t>
            </a:r>
            <a:r>
              <a:rPr lang="en-US" dirty="0" err="1" smtClean="0">
                <a:solidFill>
                  <a:srgbClr val="008000"/>
                </a:solidFill>
              </a:rPr>
              <a:t>kedudukan</a:t>
            </a:r>
            <a:r>
              <a:rPr lang="en-US" dirty="0" smtClean="0">
                <a:solidFill>
                  <a:srgbClr val="008000"/>
                </a:solidFill>
              </a:rPr>
              <a:t> </a:t>
            </a:r>
            <a:r>
              <a:rPr lang="en-US" dirty="0" err="1" smtClean="0">
                <a:solidFill>
                  <a:srgbClr val="008000"/>
                </a:solidFill>
              </a:rPr>
              <a:t>elektron</a:t>
            </a:r>
            <a:r>
              <a:rPr lang="en-US" dirty="0" smtClean="0">
                <a:solidFill>
                  <a:srgbClr val="008000"/>
                </a:solidFill>
              </a:rPr>
              <a:t> </a:t>
            </a:r>
            <a:r>
              <a:rPr lang="en-US" dirty="0" err="1" smtClean="0">
                <a:solidFill>
                  <a:srgbClr val="008000"/>
                </a:solidFill>
              </a:rPr>
              <a:t>ini</a:t>
            </a:r>
            <a:r>
              <a:rPr lang="en-US" dirty="0" smtClean="0">
                <a:solidFill>
                  <a:srgbClr val="008000"/>
                </a:solidFill>
              </a:rPr>
              <a:t> </a:t>
            </a:r>
            <a:r>
              <a:rPr lang="en-US" dirty="0" err="1" smtClean="0">
                <a:solidFill>
                  <a:srgbClr val="008000"/>
                </a:solidFill>
              </a:rPr>
              <a:t>mengakibatkan</a:t>
            </a:r>
            <a:r>
              <a:rPr lang="en-US" dirty="0" smtClean="0">
                <a:solidFill>
                  <a:srgbClr val="008000"/>
                </a:solidFill>
              </a:rPr>
              <a:t> </a:t>
            </a:r>
            <a:r>
              <a:rPr lang="en-US" dirty="0" err="1" smtClean="0">
                <a:solidFill>
                  <a:srgbClr val="008000"/>
                </a:solidFill>
              </a:rPr>
              <a:t>adanya</a:t>
            </a:r>
            <a:r>
              <a:rPr lang="en-US" dirty="0" smtClean="0">
                <a:solidFill>
                  <a:srgbClr val="008000"/>
                </a:solidFill>
              </a:rPr>
              <a:t> </a:t>
            </a:r>
            <a:r>
              <a:rPr lang="en-US" dirty="0" err="1" smtClean="0">
                <a:solidFill>
                  <a:srgbClr val="008000"/>
                </a:solidFill>
              </a:rPr>
              <a:t>kelebihan</a:t>
            </a:r>
            <a:r>
              <a:rPr lang="en-US" dirty="0" smtClean="0">
                <a:solidFill>
                  <a:srgbClr val="008000"/>
                </a:solidFill>
              </a:rPr>
              <a:t> </a:t>
            </a:r>
            <a:r>
              <a:rPr lang="en-US" dirty="0" err="1" smtClean="0">
                <a:solidFill>
                  <a:srgbClr val="008000"/>
                </a:solidFill>
              </a:rPr>
              <a:t>muatan</a:t>
            </a:r>
            <a:r>
              <a:rPr lang="en-US" dirty="0" smtClean="0">
                <a:solidFill>
                  <a:srgbClr val="008000"/>
                </a:solidFill>
              </a:rPr>
              <a:t> </a:t>
            </a:r>
            <a:r>
              <a:rPr lang="en-US" dirty="0" err="1" smtClean="0">
                <a:solidFill>
                  <a:srgbClr val="008000"/>
                </a:solidFill>
              </a:rPr>
              <a:t>positip</a:t>
            </a:r>
            <a:r>
              <a:rPr lang="en-US" dirty="0" smtClean="0">
                <a:solidFill>
                  <a:srgbClr val="008000"/>
                </a:solidFill>
              </a:rPr>
              <a:t> </a:t>
            </a:r>
            <a:r>
              <a:rPr lang="en-US" dirty="0" err="1" smtClean="0">
                <a:solidFill>
                  <a:srgbClr val="008000"/>
                </a:solidFill>
              </a:rPr>
              <a:t>pada</a:t>
            </a:r>
            <a:r>
              <a:rPr lang="en-US" dirty="0" smtClean="0">
                <a:solidFill>
                  <a:srgbClr val="008000"/>
                </a:solidFill>
              </a:rPr>
              <a:t> atom </a:t>
            </a:r>
            <a:r>
              <a:rPr lang="en-US" dirty="0" err="1" smtClean="0">
                <a:solidFill>
                  <a:srgbClr val="008000"/>
                </a:solidFill>
              </a:rPr>
              <a:t>atom</a:t>
            </a:r>
            <a:r>
              <a:rPr lang="en-US" dirty="0" smtClean="0">
                <a:solidFill>
                  <a:srgbClr val="008000"/>
                </a:solidFill>
              </a:rPr>
              <a:t> </a:t>
            </a:r>
            <a:r>
              <a:rPr lang="en-US" dirty="0" err="1" smtClean="0">
                <a:solidFill>
                  <a:srgbClr val="008000"/>
                </a:solidFill>
              </a:rPr>
              <a:t>dengan</a:t>
            </a:r>
            <a:r>
              <a:rPr lang="en-US" dirty="0" smtClean="0">
                <a:solidFill>
                  <a:srgbClr val="008000"/>
                </a:solidFill>
              </a:rPr>
              <a:t> </a:t>
            </a:r>
            <a:r>
              <a:rPr lang="en-US" dirty="0" err="1" smtClean="0">
                <a:solidFill>
                  <a:srgbClr val="008000"/>
                </a:solidFill>
              </a:rPr>
              <a:t>keelektronegativan</a:t>
            </a:r>
            <a:r>
              <a:rPr lang="en-US" dirty="0" smtClean="0">
                <a:solidFill>
                  <a:srgbClr val="008000"/>
                </a:solidFill>
              </a:rPr>
              <a:t> </a:t>
            </a:r>
            <a:r>
              <a:rPr lang="en-US" dirty="0" err="1" smtClean="0">
                <a:solidFill>
                  <a:srgbClr val="008000"/>
                </a:solidFill>
              </a:rPr>
              <a:t>kecil</a:t>
            </a:r>
            <a:r>
              <a:rPr lang="en-US" dirty="0" smtClean="0">
                <a:solidFill>
                  <a:srgbClr val="008000"/>
                </a:solidFill>
              </a:rPr>
              <a:t>, </a:t>
            </a:r>
            <a:r>
              <a:rPr lang="en-US" dirty="0" err="1" smtClean="0">
                <a:solidFill>
                  <a:srgbClr val="008000"/>
                </a:solidFill>
              </a:rPr>
              <a:t>sehingga</a:t>
            </a:r>
            <a:r>
              <a:rPr lang="en-US" dirty="0" smtClean="0">
                <a:solidFill>
                  <a:srgbClr val="008000"/>
                </a:solidFill>
              </a:rPr>
              <a:t> </a:t>
            </a:r>
            <a:r>
              <a:rPr lang="en-US" dirty="0" err="1" smtClean="0">
                <a:solidFill>
                  <a:srgbClr val="008000"/>
                </a:solidFill>
              </a:rPr>
              <a:t>molekul</a:t>
            </a:r>
            <a:r>
              <a:rPr lang="en-US" dirty="0" smtClean="0">
                <a:solidFill>
                  <a:srgbClr val="008000"/>
                </a:solidFill>
              </a:rPr>
              <a:t> </a:t>
            </a:r>
            <a:r>
              <a:rPr lang="en-US" dirty="0" err="1" smtClean="0">
                <a:solidFill>
                  <a:srgbClr val="008000"/>
                </a:solidFill>
              </a:rPr>
              <a:t>ini</a:t>
            </a:r>
            <a:r>
              <a:rPr lang="en-US" dirty="0" smtClean="0">
                <a:solidFill>
                  <a:srgbClr val="008000"/>
                </a:solidFill>
              </a:rPr>
              <a:t> </a:t>
            </a:r>
            <a:r>
              <a:rPr lang="en-US" dirty="0" err="1" smtClean="0">
                <a:solidFill>
                  <a:srgbClr val="008000"/>
                </a:solidFill>
              </a:rPr>
              <a:t>bersifat</a:t>
            </a:r>
            <a:r>
              <a:rPr lang="en-US" dirty="0" smtClean="0">
                <a:solidFill>
                  <a:srgbClr val="008000"/>
                </a:solidFill>
              </a:rPr>
              <a:t> </a:t>
            </a:r>
            <a:r>
              <a:rPr lang="en-US" dirty="0" err="1" smtClean="0">
                <a:solidFill>
                  <a:srgbClr val="008000"/>
                </a:solidFill>
              </a:rPr>
              <a:t>sebagai</a:t>
            </a:r>
            <a:r>
              <a:rPr lang="en-US" dirty="0" smtClean="0">
                <a:solidFill>
                  <a:srgbClr val="008000"/>
                </a:solidFill>
              </a:rPr>
              <a:t> </a:t>
            </a:r>
            <a:r>
              <a:rPr lang="en-US" dirty="0" err="1" smtClean="0">
                <a:solidFill>
                  <a:srgbClr val="008000"/>
                </a:solidFill>
              </a:rPr>
              <a:t>suatu</a:t>
            </a:r>
            <a:r>
              <a:rPr lang="en-US" dirty="0" smtClean="0">
                <a:solidFill>
                  <a:srgbClr val="008000"/>
                </a:solidFill>
              </a:rPr>
              <a:t> </a:t>
            </a:r>
            <a:r>
              <a:rPr lang="en-US" i="1" dirty="0" err="1" smtClean="0">
                <a:solidFill>
                  <a:srgbClr val="008000"/>
                </a:solidFill>
              </a:rPr>
              <a:t>dipol</a:t>
            </a:r>
            <a:r>
              <a:rPr lang="en-US" dirty="0" smtClean="0">
                <a:solidFill>
                  <a:srgbClr val="008000"/>
                </a:solidFill>
              </a:rPr>
              <a:t> </a:t>
            </a:r>
            <a:r>
              <a:rPr lang="en-US" dirty="0" err="1" smtClean="0">
                <a:solidFill>
                  <a:srgbClr val="008000"/>
                </a:solidFill>
              </a:rPr>
              <a:t>dengan</a:t>
            </a:r>
            <a:r>
              <a:rPr lang="en-US" dirty="0" smtClean="0">
                <a:solidFill>
                  <a:srgbClr val="008000"/>
                </a:solidFill>
              </a:rPr>
              <a:t> </a:t>
            </a:r>
            <a:r>
              <a:rPr lang="en-US" dirty="0" err="1" smtClean="0">
                <a:solidFill>
                  <a:srgbClr val="008000"/>
                </a:solidFill>
              </a:rPr>
              <a:t>momen</a:t>
            </a:r>
            <a:r>
              <a:rPr lang="en-US" dirty="0" smtClean="0">
                <a:solidFill>
                  <a:srgbClr val="008000"/>
                </a:solidFill>
              </a:rPr>
              <a:t> </a:t>
            </a:r>
            <a:r>
              <a:rPr lang="en-US" dirty="0" err="1" smtClean="0">
                <a:solidFill>
                  <a:srgbClr val="008000"/>
                </a:solidFill>
              </a:rPr>
              <a:t>dipol</a:t>
            </a:r>
            <a:r>
              <a:rPr lang="en-US" dirty="0" smtClean="0">
                <a:solidFill>
                  <a:srgbClr val="008000"/>
                </a:solidFill>
              </a:rPr>
              <a:t> </a:t>
            </a:r>
            <a:r>
              <a:rPr lang="en-US" dirty="0" err="1" smtClean="0">
                <a:solidFill>
                  <a:srgbClr val="008000"/>
                </a:solidFill>
              </a:rPr>
              <a:t>sebagian</a:t>
            </a:r>
            <a:endParaRPr lang="en-US" dirty="0" smtClean="0">
              <a:solidFill>
                <a:srgbClr val="008000"/>
              </a:solidFill>
            </a:endParaRPr>
          </a:p>
        </p:txBody>
      </p:sp>
      <p:sp>
        <p:nvSpPr>
          <p:cNvPr id="98308" name="AutoShape 6">
            <a:hlinkClick r:id="" action="ppaction://hlinkshowjump?jump=nextslide" highlightClick="1"/>
          </p:cNvPr>
          <p:cNvSpPr>
            <a:spLocks noChangeArrowheads="1"/>
          </p:cNvSpPr>
          <p:nvPr/>
        </p:nvSpPr>
        <p:spPr bwMode="auto">
          <a:xfrm>
            <a:off x="7620000" y="6477000"/>
            <a:ext cx="609600" cy="304800"/>
          </a:xfrm>
          <a:prstGeom prst="actionButtonForwardNext">
            <a:avLst/>
          </a:prstGeom>
          <a:solidFill>
            <a:srgbClr val="00FF00"/>
          </a:solidFill>
          <a:ln w="9525">
            <a:noFill/>
            <a:miter lim="800000"/>
            <a:headEnd/>
            <a:tailEnd/>
          </a:ln>
        </p:spPr>
        <p:txBody>
          <a:bodyPr wrap="none" anchor="ctr"/>
          <a:lstStyle/>
          <a:p>
            <a:endParaRPr lang="id-ID"/>
          </a:p>
        </p:txBody>
      </p:sp>
      <p:sp>
        <p:nvSpPr>
          <p:cNvPr id="98309" name="AutoShape 7">
            <a:hlinkClick r:id="" action="ppaction://hlinkshowjump?jump=previousslide" highlightClick="1"/>
          </p:cNvPr>
          <p:cNvSpPr>
            <a:spLocks noChangeArrowheads="1"/>
          </p:cNvSpPr>
          <p:nvPr/>
        </p:nvSpPr>
        <p:spPr bwMode="auto">
          <a:xfrm>
            <a:off x="6934200" y="6477000"/>
            <a:ext cx="609600" cy="304800"/>
          </a:xfrm>
          <a:prstGeom prst="actionButtonBackPrevious">
            <a:avLst/>
          </a:prstGeom>
          <a:solidFill>
            <a:srgbClr val="00FF00"/>
          </a:solidFill>
          <a:ln w="9525">
            <a:noFill/>
            <a:miter lim="800000"/>
            <a:headEnd/>
            <a:tailEnd/>
          </a:ln>
        </p:spPr>
        <p:txBody>
          <a:bodyPr wrap="none" anchor="ctr"/>
          <a:lstStyle/>
          <a:p>
            <a:endParaRPr lang="id-ID"/>
          </a:p>
        </p:txBody>
      </p:sp>
      <p:sp>
        <p:nvSpPr>
          <p:cNvPr id="98310" name="AutoShape 8">
            <a:hlinkClick r:id="" action="ppaction://noaction" highlightClick="1"/>
          </p:cNvPr>
          <p:cNvSpPr>
            <a:spLocks noChangeArrowheads="1"/>
          </p:cNvSpPr>
          <p:nvPr/>
        </p:nvSpPr>
        <p:spPr bwMode="auto">
          <a:xfrm>
            <a:off x="8305800" y="6477000"/>
            <a:ext cx="762000" cy="304800"/>
          </a:xfrm>
          <a:prstGeom prst="actionButtonBlank">
            <a:avLst/>
          </a:prstGeom>
          <a:solidFill>
            <a:srgbClr val="FFCC00"/>
          </a:solidFill>
          <a:ln w="28575">
            <a:noFill/>
            <a:miter lim="800000"/>
            <a:headEnd/>
            <a:tailEnd/>
          </a:ln>
        </p:spPr>
        <p:txBody>
          <a:bodyPr wrap="none" anchor="ctr"/>
          <a:lstStyle/>
          <a:p>
            <a:pPr algn="ctr"/>
            <a:r>
              <a:rPr lang="en-US">
                <a:hlinkClick r:id="rId2" action="ppaction://hlinksldjump"/>
              </a:rPr>
              <a:t>menu</a:t>
            </a:r>
            <a:endParaRPr lang="en-US"/>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3"/>
          <p:cNvSpPr>
            <a:spLocks noGrp="1" noChangeArrowheads="1"/>
          </p:cNvSpPr>
          <p:nvPr>
            <p:ph idx="1"/>
          </p:nvPr>
        </p:nvSpPr>
        <p:spPr>
          <a:xfrm>
            <a:off x="1428728" y="928670"/>
            <a:ext cx="6705600" cy="4953000"/>
          </a:xfrm>
        </p:spPr>
        <p:txBody>
          <a:bodyPr>
            <a:normAutofit fontScale="92500" lnSpcReduction="10000"/>
          </a:bodyPr>
          <a:lstStyle/>
          <a:p>
            <a:pPr marL="457200" indent="-457200" algn="just" eaLnBrk="1" hangingPunct="1">
              <a:lnSpc>
                <a:spcPct val="80000"/>
              </a:lnSpc>
              <a:buSzTx/>
              <a:buFontTx/>
              <a:buAutoNum type="arabicPeriod" startAt="3"/>
            </a:pPr>
            <a:r>
              <a:rPr lang="en-US" dirty="0" err="1" smtClean="0">
                <a:solidFill>
                  <a:srgbClr val="008000"/>
                </a:solidFill>
              </a:rPr>
              <a:t>Molekul</a:t>
            </a:r>
            <a:r>
              <a:rPr lang="en-US" dirty="0" smtClean="0">
                <a:solidFill>
                  <a:srgbClr val="008000"/>
                </a:solidFill>
              </a:rPr>
              <a:t> </a:t>
            </a:r>
            <a:r>
              <a:rPr lang="en-US" dirty="0" err="1" smtClean="0">
                <a:solidFill>
                  <a:srgbClr val="008000"/>
                </a:solidFill>
              </a:rPr>
              <a:t>kovalen</a:t>
            </a:r>
            <a:r>
              <a:rPr lang="en-US" dirty="0" smtClean="0">
                <a:solidFill>
                  <a:srgbClr val="008000"/>
                </a:solidFill>
              </a:rPr>
              <a:t> yang </a:t>
            </a:r>
            <a:r>
              <a:rPr lang="en-US" dirty="0" err="1" smtClean="0">
                <a:solidFill>
                  <a:srgbClr val="008000"/>
                </a:solidFill>
              </a:rPr>
              <a:t>mempunyai</a:t>
            </a:r>
            <a:r>
              <a:rPr lang="en-US" dirty="0" smtClean="0">
                <a:solidFill>
                  <a:srgbClr val="008000"/>
                </a:solidFill>
              </a:rPr>
              <a:t> </a:t>
            </a:r>
            <a:r>
              <a:rPr lang="en-US" dirty="0" err="1" smtClean="0">
                <a:solidFill>
                  <a:srgbClr val="008000"/>
                </a:solidFill>
              </a:rPr>
              <a:t>momen</a:t>
            </a:r>
            <a:r>
              <a:rPr lang="en-US" dirty="0" smtClean="0">
                <a:solidFill>
                  <a:srgbClr val="008000"/>
                </a:solidFill>
              </a:rPr>
              <a:t> </a:t>
            </a:r>
            <a:r>
              <a:rPr lang="en-US" dirty="0" err="1" smtClean="0">
                <a:solidFill>
                  <a:srgbClr val="008000"/>
                </a:solidFill>
              </a:rPr>
              <a:t>dipol</a:t>
            </a:r>
            <a:r>
              <a:rPr lang="en-US" dirty="0" smtClean="0">
                <a:solidFill>
                  <a:srgbClr val="008000"/>
                </a:solidFill>
              </a:rPr>
              <a:t> </a:t>
            </a:r>
            <a:r>
              <a:rPr lang="en-US" dirty="0" err="1" smtClean="0">
                <a:solidFill>
                  <a:srgbClr val="008000"/>
                </a:solidFill>
              </a:rPr>
              <a:t>bersifat</a:t>
            </a:r>
            <a:r>
              <a:rPr lang="en-US" dirty="0" smtClean="0">
                <a:solidFill>
                  <a:srgbClr val="008000"/>
                </a:solidFill>
              </a:rPr>
              <a:t> </a:t>
            </a:r>
            <a:r>
              <a:rPr lang="en-US" i="1" dirty="0" smtClean="0">
                <a:solidFill>
                  <a:srgbClr val="008000"/>
                </a:solidFill>
              </a:rPr>
              <a:t>polar</a:t>
            </a:r>
            <a:r>
              <a:rPr lang="en-US" dirty="0" smtClean="0">
                <a:solidFill>
                  <a:srgbClr val="008000"/>
                </a:solidFill>
              </a:rPr>
              <a:t>.</a:t>
            </a:r>
          </a:p>
          <a:p>
            <a:pPr marL="457200" indent="-457200" algn="just" eaLnBrk="1" hangingPunct="1">
              <a:lnSpc>
                <a:spcPct val="80000"/>
              </a:lnSpc>
              <a:buSzTx/>
              <a:buFontTx/>
              <a:buAutoNum type="arabicPeriod" startAt="3"/>
            </a:pPr>
            <a:r>
              <a:rPr lang="en-US" dirty="0" err="1" smtClean="0">
                <a:solidFill>
                  <a:srgbClr val="008000"/>
                </a:solidFill>
              </a:rPr>
              <a:t>Pada</a:t>
            </a:r>
            <a:r>
              <a:rPr lang="en-US" dirty="0" smtClean="0">
                <a:solidFill>
                  <a:srgbClr val="008000"/>
                </a:solidFill>
              </a:rPr>
              <a:t> </a:t>
            </a:r>
            <a:r>
              <a:rPr lang="en-US" dirty="0" err="1" smtClean="0">
                <a:solidFill>
                  <a:srgbClr val="008000"/>
                </a:solidFill>
              </a:rPr>
              <a:t>molekul</a:t>
            </a:r>
            <a:r>
              <a:rPr lang="en-US" dirty="0" smtClean="0">
                <a:solidFill>
                  <a:srgbClr val="008000"/>
                </a:solidFill>
              </a:rPr>
              <a:t> yang </a:t>
            </a:r>
            <a:r>
              <a:rPr lang="en-US" dirty="0" err="1" smtClean="0">
                <a:solidFill>
                  <a:srgbClr val="008000"/>
                </a:solidFill>
              </a:rPr>
              <a:t>terbentuk</a:t>
            </a:r>
            <a:r>
              <a:rPr lang="en-US" dirty="0" smtClean="0">
                <a:solidFill>
                  <a:srgbClr val="008000"/>
                </a:solidFill>
              </a:rPr>
              <a:t> </a:t>
            </a:r>
            <a:r>
              <a:rPr lang="en-US" dirty="0" err="1" smtClean="0">
                <a:solidFill>
                  <a:srgbClr val="008000"/>
                </a:solidFill>
              </a:rPr>
              <a:t>dari</a:t>
            </a:r>
            <a:r>
              <a:rPr lang="en-US" dirty="0" smtClean="0">
                <a:solidFill>
                  <a:srgbClr val="008000"/>
                </a:solidFill>
              </a:rPr>
              <a:t> </a:t>
            </a:r>
            <a:r>
              <a:rPr lang="en-US" dirty="0" err="1" smtClean="0">
                <a:solidFill>
                  <a:srgbClr val="008000"/>
                </a:solidFill>
              </a:rPr>
              <a:t>tiga</a:t>
            </a:r>
            <a:r>
              <a:rPr lang="en-US" dirty="0" smtClean="0">
                <a:solidFill>
                  <a:srgbClr val="008000"/>
                </a:solidFill>
              </a:rPr>
              <a:t> atom </a:t>
            </a:r>
            <a:r>
              <a:rPr lang="en-US" dirty="0" err="1" smtClean="0">
                <a:solidFill>
                  <a:srgbClr val="008000"/>
                </a:solidFill>
              </a:rPr>
              <a:t>atau</a:t>
            </a:r>
            <a:r>
              <a:rPr lang="en-US" dirty="0" smtClean="0">
                <a:solidFill>
                  <a:srgbClr val="008000"/>
                </a:solidFill>
              </a:rPr>
              <a:t> </a:t>
            </a:r>
            <a:r>
              <a:rPr lang="en-US" dirty="0" err="1" smtClean="0">
                <a:solidFill>
                  <a:srgbClr val="008000"/>
                </a:solidFill>
              </a:rPr>
              <a:t>lebih</a:t>
            </a:r>
            <a:r>
              <a:rPr lang="en-US" dirty="0" smtClean="0">
                <a:solidFill>
                  <a:srgbClr val="008000"/>
                </a:solidFill>
              </a:rPr>
              <a:t>, </a:t>
            </a:r>
            <a:r>
              <a:rPr lang="en-US" dirty="0" err="1" smtClean="0">
                <a:solidFill>
                  <a:srgbClr val="008000"/>
                </a:solidFill>
              </a:rPr>
              <a:t>momen</a:t>
            </a:r>
            <a:r>
              <a:rPr lang="en-US" dirty="0" smtClean="0">
                <a:solidFill>
                  <a:srgbClr val="008000"/>
                </a:solidFill>
              </a:rPr>
              <a:t> </a:t>
            </a:r>
            <a:r>
              <a:rPr lang="en-US" dirty="0" err="1" smtClean="0">
                <a:solidFill>
                  <a:srgbClr val="008000"/>
                </a:solidFill>
              </a:rPr>
              <a:t>dipol</a:t>
            </a:r>
            <a:r>
              <a:rPr lang="en-US" dirty="0" smtClean="0">
                <a:solidFill>
                  <a:srgbClr val="008000"/>
                </a:solidFill>
              </a:rPr>
              <a:t> </a:t>
            </a:r>
            <a:r>
              <a:rPr lang="en-US" dirty="0" err="1" smtClean="0">
                <a:solidFill>
                  <a:srgbClr val="008000"/>
                </a:solidFill>
              </a:rPr>
              <a:t>dari</a:t>
            </a:r>
            <a:r>
              <a:rPr lang="en-US" dirty="0" smtClean="0">
                <a:solidFill>
                  <a:srgbClr val="008000"/>
                </a:solidFill>
              </a:rPr>
              <a:t> </a:t>
            </a:r>
            <a:r>
              <a:rPr lang="en-US" dirty="0" err="1" smtClean="0">
                <a:solidFill>
                  <a:srgbClr val="008000"/>
                </a:solidFill>
              </a:rPr>
              <a:t>berbagai</a:t>
            </a:r>
            <a:r>
              <a:rPr lang="en-US" dirty="0" smtClean="0">
                <a:solidFill>
                  <a:srgbClr val="008000"/>
                </a:solidFill>
              </a:rPr>
              <a:t> </a:t>
            </a:r>
            <a:r>
              <a:rPr lang="en-US" dirty="0" err="1" smtClean="0">
                <a:solidFill>
                  <a:srgbClr val="008000"/>
                </a:solidFill>
              </a:rPr>
              <a:t>ikatannya</a:t>
            </a:r>
            <a:r>
              <a:rPr lang="en-US" dirty="0" smtClean="0">
                <a:solidFill>
                  <a:srgbClr val="008000"/>
                </a:solidFill>
              </a:rPr>
              <a:t> </a:t>
            </a:r>
            <a:r>
              <a:rPr lang="en-US" dirty="0" err="1" smtClean="0">
                <a:solidFill>
                  <a:srgbClr val="008000"/>
                </a:solidFill>
              </a:rPr>
              <a:t>harus</a:t>
            </a:r>
            <a:r>
              <a:rPr lang="en-US" dirty="0" smtClean="0">
                <a:solidFill>
                  <a:srgbClr val="008000"/>
                </a:solidFill>
              </a:rPr>
              <a:t> </a:t>
            </a:r>
            <a:r>
              <a:rPr lang="en-US" dirty="0" err="1" smtClean="0">
                <a:solidFill>
                  <a:srgbClr val="008000"/>
                </a:solidFill>
              </a:rPr>
              <a:t>dijumlahkan</a:t>
            </a:r>
            <a:r>
              <a:rPr lang="en-US" dirty="0" smtClean="0">
                <a:solidFill>
                  <a:srgbClr val="008000"/>
                </a:solidFill>
              </a:rPr>
              <a:t> </a:t>
            </a:r>
            <a:r>
              <a:rPr lang="en-US" dirty="0" err="1" smtClean="0">
                <a:solidFill>
                  <a:srgbClr val="008000"/>
                </a:solidFill>
              </a:rPr>
              <a:t>secara</a:t>
            </a:r>
            <a:r>
              <a:rPr lang="en-US" dirty="0" smtClean="0">
                <a:solidFill>
                  <a:srgbClr val="008000"/>
                </a:solidFill>
              </a:rPr>
              <a:t> </a:t>
            </a:r>
            <a:r>
              <a:rPr lang="en-US" dirty="0" err="1" smtClean="0">
                <a:solidFill>
                  <a:srgbClr val="008000"/>
                </a:solidFill>
              </a:rPr>
              <a:t>vektor</a:t>
            </a:r>
            <a:r>
              <a:rPr lang="en-US" dirty="0" smtClean="0">
                <a:solidFill>
                  <a:srgbClr val="008000"/>
                </a:solidFill>
              </a:rPr>
              <a:t> </a:t>
            </a:r>
            <a:r>
              <a:rPr lang="en-US" dirty="0" err="1" smtClean="0">
                <a:solidFill>
                  <a:srgbClr val="008000"/>
                </a:solidFill>
              </a:rPr>
              <a:t>untuk</a:t>
            </a:r>
            <a:r>
              <a:rPr lang="en-US" dirty="0" smtClean="0">
                <a:solidFill>
                  <a:srgbClr val="008000"/>
                </a:solidFill>
              </a:rPr>
              <a:t> </a:t>
            </a:r>
            <a:r>
              <a:rPr lang="en-US" dirty="0" err="1" smtClean="0">
                <a:solidFill>
                  <a:srgbClr val="008000"/>
                </a:solidFill>
              </a:rPr>
              <a:t>mendapatkan</a:t>
            </a:r>
            <a:r>
              <a:rPr lang="en-US" dirty="0" smtClean="0">
                <a:solidFill>
                  <a:srgbClr val="008000"/>
                </a:solidFill>
              </a:rPr>
              <a:t> </a:t>
            </a:r>
            <a:r>
              <a:rPr lang="en-US" dirty="0" err="1" smtClean="0">
                <a:solidFill>
                  <a:srgbClr val="008000"/>
                </a:solidFill>
              </a:rPr>
              <a:t>momen</a:t>
            </a:r>
            <a:r>
              <a:rPr lang="en-US" dirty="0" smtClean="0">
                <a:solidFill>
                  <a:srgbClr val="008000"/>
                </a:solidFill>
              </a:rPr>
              <a:t> </a:t>
            </a:r>
            <a:r>
              <a:rPr lang="en-US" dirty="0" err="1" smtClean="0">
                <a:solidFill>
                  <a:srgbClr val="008000"/>
                </a:solidFill>
              </a:rPr>
              <a:t>dipol</a:t>
            </a:r>
            <a:r>
              <a:rPr lang="en-US" dirty="0" smtClean="0">
                <a:solidFill>
                  <a:srgbClr val="008000"/>
                </a:solidFill>
              </a:rPr>
              <a:t> </a:t>
            </a:r>
            <a:r>
              <a:rPr lang="en-US" dirty="0" err="1" smtClean="0">
                <a:solidFill>
                  <a:srgbClr val="008000"/>
                </a:solidFill>
              </a:rPr>
              <a:t>molekul</a:t>
            </a:r>
            <a:r>
              <a:rPr lang="en-US" dirty="0" smtClean="0">
                <a:solidFill>
                  <a:srgbClr val="008000"/>
                </a:solidFill>
              </a:rPr>
              <a:t>. </a:t>
            </a:r>
          </a:p>
          <a:p>
            <a:pPr marL="457200" indent="-457200" algn="just" eaLnBrk="1" hangingPunct="1">
              <a:lnSpc>
                <a:spcPct val="80000"/>
              </a:lnSpc>
              <a:buSzTx/>
              <a:buFontTx/>
              <a:buAutoNum type="arabicPeriod" startAt="3"/>
            </a:pPr>
            <a:r>
              <a:rPr lang="en-US" dirty="0" err="1" smtClean="0">
                <a:solidFill>
                  <a:srgbClr val="008000"/>
                </a:solidFill>
              </a:rPr>
              <a:t>Bila</a:t>
            </a:r>
            <a:r>
              <a:rPr lang="en-US" dirty="0" smtClean="0">
                <a:solidFill>
                  <a:srgbClr val="008000"/>
                </a:solidFill>
              </a:rPr>
              <a:t> </a:t>
            </a:r>
            <a:r>
              <a:rPr lang="en-US" dirty="0" err="1" smtClean="0">
                <a:solidFill>
                  <a:srgbClr val="008000"/>
                </a:solidFill>
              </a:rPr>
              <a:t>penjumlahan</a:t>
            </a:r>
            <a:r>
              <a:rPr lang="en-US" dirty="0" smtClean="0">
                <a:solidFill>
                  <a:srgbClr val="008000"/>
                </a:solidFill>
              </a:rPr>
              <a:t> </a:t>
            </a:r>
            <a:r>
              <a:rPr lang="en-US" dirty="0" err="1" smtClean="0">
                <a:solidFill>
                  <a:srgbClr val="008000"/>
                </a:solidFill>
              </a:rPr>
              <a:t>ini</a:t>
            </a:r>
            <a:r>
              <a:rPr lang="en-US" dirty="0" smtClean="0">
                <a:solidFill>
                  <a:srgbClr val="008000"/>
                </a:solidFill>
              </a:rPr>
              <a:t> </a:t>
            </a:r>
            <a:r>
              <a:rPr lang="en-US" dirty="0" err="1" smtClean="0">
                <a:solidFill>
                  <a:srgbClr val="008000"/>
                </a:solidFill>
              </a:rPr>
              <a:t>menghasilkan</a:t>
            </a:r>
            <a:r>
              <a:rPr lang="en-US" dirty="0" smtClean="0">
                <a:solidFill>
                  <a:srgbClr val="008000"/>
                </a:solidFill>
              </a:rPr>
              <a:t> </a:t>
            </a:r>
            <a:r>
              <a:rPr lang="en-US" dirty="0" err="1" smtClean="0">
                <a:solidFill>
                  <a:srgbClr val="008000"/>
                </a:solidFill>
              </a:rPr>
              <a:t>momen</a:t>
            </a:r>
            <a:r>
              <a:rPr lang="en-US" dirty="0" smtClean="0">
                <a:solidFill>
                  <a:srgbClr val="008000"/>
                </a:solidFill>
              </a:rPr>
              <a:t> </a:t>
            </a:r>
            <a:r>
              <a:rPr lang="en-US" dirty="0" err="1" smtClean="0">
                <a:solidFill>
                  <a:srgbClr val="008000"/>
                </a:solidFill>
              </a:rPr>
              <a:t>dipol</a:t>
            </a:r>
            <a:r>
              <a:rPr lang="en-US" dirty="0" smtClean="0">
                <a:solidFill>
                  <a:srgbClr val="008000"/>
                </a:solidFill>
              </a:rPr>
              <a:t> </a:t>
            </a:r>
            <a:r>
              <a:rPr lang="en-US" dirty="0" err="1" smtClean="0">
                <a:solidFill>
                  <a:srgbClr val="008000"/>
                </a:solidFill>
              </a:rPr>
              <a:t>nol</a:t>
            </a:r>
            <a:r>
              <a:rPr lang="en-US" dirty="0" smtClean="0">
                <a:solidFill>
                  <a:srgbClr val="008000"/>
                </a:solidFill>
              </a:rPr>
              <a:t>, </a:t>
            </a:r>
            <a:r>
              <a:rPr lang="en-US" dirty="0" err="1" smtClean="0">
                <a:solidFill>
                  <a:srgbClr val="008000"/>
                </a:solidFill>
              </a:rPr>
              <a:t>suatu</a:t>
            </a:r>
            <a:r>
              <a:rPr lang="en-US" dirty="0" smtClean="0">
                <a:solidFill>
                  <a:srgbClr val="008000"/>
                </a:solidFill>
              </a:rPr>
              <a:t> </a:t>
            </a:r>
            <a:r>
              <a:rPr lang="en-US" dirty="0" err="1" smtClean="0">
                <a:solidFill>
                  <a:srgbClr val="008000"/>
                </a:solidFill>
              </a:rPr>
              <a:t>molekul</a:t>
            </a:r>
            <a:r>
              <a:rPr lang="en-US" dirty="0" smtClean="0">
                <a:solidFill>
                  <a:srgbClr val="008000"/>
                </a:solidFill>
              </a:rPr>
              <a:t> yang </a:t>
            </a:r>
            <a:r>
              <a:rPr lang="en-US" dirty="0" err="1" smtClean="0">
                <a:solidFill>
                  <a:srgbClr val="008000"/>
                </a:solidFill>
              </a:rPr>
              <a:t>bersangkutan</a:t>
            </a:r>
            <a:r>
              <a:rPr lang="en-US" dirty="0" smtClean="0">
                <a:solidFill>
                  <a:srgbClr val="008000"/>
                </a:solidFill>
              </a:rPr>
              <a:t> </a:t>
            </a:r>
            <a:r>
              <a:rPr lang="en-US" dirty="0" err="1" smtClean="0">
                <a:solidFill>
                  <a:srgbClr val="008000"/>
                </a:solidFill>
              </a:rPr>
              <a:t>bersifat</a:t>
            </a:r>
            <a:r>
              <a:rPr lang="en-US" dirty="0" smtClean="0">
                <a:solidFill>
                  <a:srgbClr val="008000"/>
                </a:solidFill>
              </a:rPr>
              <a:t> </a:t>
            </a:r>
            <a:r>
              <a:rPr lang="en-US" i="1" dirty="0" err="1" smtClean="0">
                <a:solidFill>
                  <a:srgbClr val="008000"/>
                </a:solidFill>
              </a:rPr>
              <a:t>nonpolar</a:t>
            </a:r>
            <a:r>
              <a:rPr lang="en-US" dirty="0" smtClean="0">
                <a:solidFill>
                  <a:srgbClr val="008000"/>
                </a:solidFill>
              </a:rPr>
              <a:t>. </a:t>
            </a:r>
            <a:r>
              <a:rPr lang="en-US" dirty="0" err="1" smtClean="0">
                <a:solidFill>
                  <a:srgbClr val="008000"/>
                </a:solidFill>
              </a:rPr>
              <a:t>Kebalikannya</a:t>
            </a:r>
            <a:r>
              <a:rPr lang="en-US" dirty="0" smtClean="0">
                <a:solidFill>
                  <a:srgbClr val="008000"/>
                </a:solidFill>
              </a:rPr>
              <a:t> </a:t>
            </a:r>
            <a:r>
              <a:rPr lang="en-US" dirty="0" err="1" smtClean="0">
                <a:solidFill>
                  <a:srgbClr val="008000"/>
                </a:solidFill>
              </a:rPr>
              <a:t>apabila</a:t>
            </a:r>
            <a:r>
              <a:rPr lang="en-US" dirty="0" smtClean="0">
                <a:solidFill>
                  <a:srgbClr val="008000"/>
                </a:solidFill>
              </a:rPr>
              <a:t> </a:t>
            </a:r>
            <a:r>
              <a:rPr lang="en-US" dirty="0" err="1" smtClean="0">
                <a:solidFill>
                  <a:srgbClr val="008000"/>
                </a:solidFill>
              </a:rPr>
              <a:t>momen</a:t>
            </a:r>
            <a:r>
              <a:rPr lang="en-US" dirty="0" smtClean="0">
                <a:solidFill>
                  <a:srgbClr val="008000"/>
                </a:solidFill>
              </a:rPr>
              <a:t> </a:t>
            </a:r>
            <a:r>
              <a:rPr lang="en-US" dirty="0" err="1" smtClean="0">
                <a:solidFill>
                  <a:srgbClr val="008000"/>
                </a:solidFill>
              </a:rPr>
              <a:t>dipol</a:t>
            </a:r>
            <a:r>
              <a:rPr lang="en-US" dirty="0" smtClean="0">
                <a:solidFill>
                  <a:srgbClr val="008000"/>
                </a:solidFill>
              </a:rPr>
              <a:t> </a:t>
            </a:r>
            <a:r>
              <a:rPr lang="en-US" dirty="0" err="1" smtClean="0">
                <a:solidFill>
                  <a:srgbClr val="008000"/>
                </a:solidFill>
              </a:rPr>
              <a:t>suatu</a:t>
            </a:r>
            <a:r>
              <a:rPr lang="en-US" dirty="0" smtClean="0">
                <a:solidFill>
                  <a:srgbClr val="008000"/>
                </a:solidFill>
              </a:rPr>
              <a:t> </a:t>
            </a:r>
            <a:r>
              <a:rPr lang="en-US" dirty="0" err="1" smtClean="0">
                <a:solidFill>
                  <a:srgbClr val="008000"/>
                </a:solidFill>
              </a:rPr>
              <a:t>molekul</a:t>
            </a:r>
            <a:r>
              <a:rPr lang="en-US" dirty="0" smtClean="0">
                <a:solidFill>
                  <a:srgbClr val="008000"/>
                </a:solidFill>
              </a:rPr>
              <a:t> </a:t>
            </a:r>
            <a:r>
              <a:rPr lang="en-US" dirty="0" err="1" smtClean="0">
                <a:solidFill>
                  <a:srgbClr val="008000"/>
                </a:solidFill>
              </a:rPr>
              <a:t>tidak</a:t>
            </a:r>
            <a:r>
              <a:rPr lang="en-US" dirty="0" smtClean="0">
                <a:solidFill>
                  <a:srgbClr val="008000"/>
                </a:solidFill>
              </a:rPr>
              <a:t> 0 (</a:t>
            </a:r>
            <a:r>
              <a:rPr lang="en-US" dirty="0" err="1" smtClean="0">
                <a:solidFill>
                  <a:srgbClr val="008000"/>
                </a:solidFill>
              </a:rPr>
              <a:t>nol</a:t>
            </a:r>
            <a:r>
              <a:rPr lang="en-US" dirty="0" smtClean="0">
                <a:solidFill>
                  <a:srgbClr val="008000"/>
                </a:solidFill>
              </a:rPr>
              <a:t>), </a:t>
            </a:r>
            <a:r>
              <a:rPr lang="en-US" dirty="0" err="1" smtClean="0">
                <a:solidFill>
                  <a:srgbClr val="008000"/>
                </a:solidFill>
              </a:rPr>
              <a:t>seperti</a:t>
            </a:r>
            <a:r>
              <a:rPr lang="en-US" dirty="0" smtClean="0">
                <a:solidFill>
                  <a:srgbClr val="008000"/>
                </a:solidFill>
              </a:rPr>
              <a:t> </a:t>
            </a:r>
            <a:r>
              <a:rPr lang="en-US" dirty="0" err="1" smtClean="0">
                <a:solidFill>
                  <a:srgbClr val="008000"/>
                </a:solidFill>
              </a:rPr>
              <a:t>pada</a:t>
            </a:r>
            <a:r>
              <a:rPr lang="en-US" dirty="0" smtClean="0">
                <a:solidFill>
                  <a:srgbClr val="008000"/>
                </a:solidFill>
              </a:rPr>
              <a:t> H</a:t>
            </a:r>
            <a:r>
              <a:rPr lang="en-US" baseline="-25000" dirty="0" smtClean="0">
                <a:solidFill>
                  <a:srgbClr val="008000"/>
                </a:solidFill>
              </a:rPr>
              <a:t>2</a:t>
            </a:r>
            <a:r>
              <a:rPr lang="en-US" dirty="0" smtClean="0">
                <a:solidFill>
                  <a:srgbClr val="008000"/>
                </a:solidFill>
              </a:rPr>
              <a:t>O, NH</a:t>
            </a:r>
            <a:r>
              <a:rPr lang="en-US" baseline="-25000" dirty="0" smtClean="0">
                <a:solidFill>
                  <a:srgbClr val="008000"/>
                </a:solidFill>
              </a:rPr>
              <a:t>3</a:t>
            </a:r>
            <a:r>
              <a:rPr lang="en-US" dirty="0" smtClean="0">
                <a:solidFill>
                  <a:srgbClr val="008000"/>
                </a:solidFill>
              </a:rPr>
              <a:t>, </a:t>
            </a:r>
            <a:r>
              <a:rPr lang="en-US" dirty="0" err="1" smtClean="0">
                <a:solidFill>
                  <a:srgbClr val="008000"/>
                </a:solidFill>
              </a:rPr>
              <a:t>dan</a:t>
            </a:r>
            <a:r>
              <a:rPr lang="en-US" dirty="0" smtClean="0">
                <a:solidFill>
                  <a:srgbClr val="008000"/>
                </a:solidFill>
              </a:rPr>
              <a:t> </a:t>
            </a:r>
            <a:r>
              <a:rPr lang="en-US" dirty="0" err="1" smtClean="0">
                <a:solidFill>
                  <a:srgbClr val="008000"/>
                </a:solidFill>
              </a:rPr>
              <a:t>sebagainya</a:t>
            </a:r>
            <a:r>
              <a:rPr lang="en-US" dirty="0" smtClean="0">
                <a:solidFill>
                  <a:srgbClr val="008000"/>
                </a:solidFill>
              </a:rPr>
              <a:t> </a:t>
            </a:r>
            <a:r>
              <a:rPr lang="en-US" dirty="0" err="1" smtClean="0">
                <a:solidFill>
                  <a:srgbClr val="008000"/>
                </a:solidFill>
              </a:rPr>
              <a:t>maka</a:t>
            </a:r>
            <a:r>
              <a:rPr lang="en-US" dirty="0" smtClean="0">
                <a:solidFill>
                  <a:srgbClr val="008000"/>
                </a:solidFill>
              </a:rPr>
              <a:t> </a:t>
            </a:r>
            <a:r>
              <a:rPr lang="en-US" dirty="0" err="1" smtClean="0">
                <a:solidFill>
                  <a:srgbClr val="008000"/>
                </a:solidFill>
              </a:rPr>
              <a:t>molekul</a:t>
            </a:r>
            <a:r>
              <a:rPr lang="en-US" dirty="0" smtClean="0">
                <a:solidFill>
                  <a:srgbClr val="008000"/>
                </a:solidFill>
              </a:rPr>
              <a:t> </a:t>
            </a:r>
            <a:r>
              <a:rPr lang="en-US" dirty="0" err="1" smtClean="0">
                <a:solidFill>
                  <a:srgbClr val="008000"/>
                </a:solidFill>
              </a:rPr>
              <a:t>tersebut</a:t>
            </a:r>
            <a:r>
              <a:rPr lang="en-US" dirty="0" smtClean="0">
                <a:solidFill>
                  <a:srgbClr val="008000"/>
                </a:solidFill>
              </a:rPr>
              <a:t> </a:t>
            </a:r>
            <a:r>
              <a:rPr lang="en-US" dirty="0" err="1" smtClean="0">
                <a:solidFill>
                  <a:srgbClr val="008000"/>
                </a:solidFill>
              </a:rPr>
              <a:t>adalah</a:t>
            </a:r>
            <a:r>
              <a:rPr lang="en-US" dirty="0" smtClean="0">
                <a:solidFill>
                  <a:srgbClr val="008000"/>
                </a:solidFill>
              </a:rPr>
              <a:t> </a:t>
            </a:r>
            <a:r>
              <a:rPr lang="en-US" dirty="0" err="1" smtClean="0">
                <a:solidFill>
                  <a:srgbClr val="008000"/>
                </a:solidFill>
              </a:rPr>
              <a:t>bersifat</a:t>
            </a:r>
            <a:r>
              <a:rPr lang="en-US" dirty="0" smtClean="0">
                <a:solidFill>
                  <a:srgbClr val="008000"/>
                </a:solidFill>
              </a:rPr>
              <a:t> polar.</a:t>
            </a:r>
          </a:p>
          <a:p>
            <a:pPr marL="457200" indent="-457200" eaLnBrk="1" hangingPunct="1">
              <a:buFontTx/>
              <a:buNone/>
            </a:pPr>
            <a:endParaRPr lang="en-US" dirty="0" smtClean="0">
              <a:solidFill>
                <a:srgbClr val="008000"/>
              </a:solidFill>
            </a:endParaRPr>
          </a:p>
        </p:txBody>
      </p:sp>
      <p:sp>
        <p:nvSpPr>
          <p:cNvPr id="99331" name="AutoShape 4">
            <a:hlinkClick r:id="" action="ppaction://hlinkshowjump?jump=nextslide" highlightClick="1"/>
          </p:cNvPr>
          <p:cNvSpPr>
            <a:spLocks noChangeArrowheads="1"/>
          </p:cNvSpPr>
          <p:nvPr/>
        </p:nvSpPr>
        <p:spPr bwMode="auto">
          <a:xfrm>
            <a:off x="7620000" y="6477000"/>
            <a:ext cx="609600" cy="304800"/>
          </a:xfrm>
          <a:prstGeom prst="actionButtonForwardNext">
            <a:avLst/>
          </a:prstGeom>
          <a:solidFill>
            <a:srgbClr val="00FF00"/>
          </a:solidFill>
          <a:ln w="9525">
            <a:noFill/>
            <a:miter lim="800000"/>
            <a:headEnd/>
            <a:tailEnd/>
          </a:ln>
        </p:spPr>
        <p:txBody>
          <a:bodyPr wrap="none" anchor="ctr"/>
          <a:lstStyle/>
          <a:p>
            <a:endParaRPr lang="id-ID"/>
          </a:p>
        </p:txBody>
      </p:sp>
      <p:sp>
        <p:nvSpPr>
          <p:cNvPr id="99332" name="AutoShape 5">
            <a:hlinkClick r:id="" action="ppaction://hlinkshowjump?jump=previousslide" highlightClick="1"/>
          </p:cNvPr>
          <p:cNvSpPr>
            <a:spLocks noChangeArrowheads="1"/>
          </p:cNvSpPr>
          <p:nvPr/>
        </p:nvSpPr>
        <p:spPr bwMode="auto">
          <a:xfrm>
            <a:off x="6934200" y="6477000"/>
            <a:ext cx="609600" cy="304800"/>
          </a:xfrm>
          <a:prstGeom prst="actionButtonBackPrevious">
            <a:avLst/>
          </a:prstGeom>
          <a:solidFill>
            <a:srgbClr val="00FF00"/>
          </a:solidFill>
          <a:ln w="9525">
            <a:noFill/>
            <a:miter lim="800000"/>
            <a:headEnd/>
            <a:tailEnd/>
          </a:ln>
        </p:spPr>
        <p:txBody>
          <a:bodyPr wrap="none" anchor="ctr"/>
          <a:lstStyle/>
          <a:p>
            <a:endParaRPr lang="id-ID"/>
          </a:p>
        </p:txBody>
      </p:sp>
      <p:sp>
        <p:nvSpPr>
          <p:cNvPr id="99333" name="AutoShape 6">
            <a:hlinkClick r:id="" action="ppaction://noaction" highlightClick="1"/>
          </p:cNvPr>
          <p:cNvSpPr>
            <a:spLocks noChangeArrowheads="1"/>
          </p:cNvSpPr>
          <p:nvPr/>
        </p:nvSpPr>
        <p:spPr bwMode="auto">
          <a:xfrm>
            <a:off x="8305800" y="6477000"/>
            <a:ext cx="762000" cy="304800"/>
          </a:xfrm>
          <a:prstGeom prst="actionButtonBlank">
            <a:avLst/>
          </a:prstGeom>
          <a:solidFill>
            <a:srgbClr val="FFCC00"/>
          </a:solidFill>
          <a:ln w="28575">
            <a:noFill/>
            <a:miter lim="800000"/>
            <a:headEnd/>
            <a:tailEnd/>
          </a:ln>
        </p:spPr>
        <p:txBody>
          <a:bodyPr wrap="none" anchor="ctr"/>
          <a:lstStyle/>
          <a:p>
            <a:pPr algn="ctr"/>
            <a:r>
              <a:rPr lang="en-US">
                <a:hlinkClick r:id="rId2" action="ppaction://hlinksldjump"/>
              </a:rPr>
              <a:t>menu</a:t>
            </a:r>
            <a:endParaRPr lang="en-US"/>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857224" y="857232"/>
            <a:ext cx="7500990" cy="5357850"/>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id-ID"/>
          </a:p>
        </p:txBody>
      </p:sp>
      <p:sp>
        <p:nvSpPr>
          <p:cNvPr id="100354" name="Rectangle 3"/>
          <p:cNvSpPr>
            <a:spLocks noGrp="1" noChangeArrowheads="1"/>
          </p:cNvSpPr>
          <p:nvPr>
            <p:ph idx="1"/>
          </p:nvPr>
        </p:nvSpPr>
        <p:spPr>
          <a:xfrm>
            <a:off x="1143000" y="914400"/>
            <a:ext cx="2590800" cy="5638800"/>
          </a:xfrm>
        </p:spPr>
        <p:txBody>
          <a:bodyPr/>
          <a:lstStyle/>
          <a:p>
            <a:pPr eaLnBrk="1" hangingPunct="1">
              <a:buFontTx/>
              <a:buNone/>
            </a:pPr>
            <a:r>
              <a:rPr lang="en-US" sz="1600" dirty="0" smtClean="0">
                <a:solidFill>
                  <a:srgbClr val="993366"/>
                </a:solidFill>
                <a:cs typeface="Arial" charset="0"/>
              </a:rPr>
              <a:t> </a:t>
            </a:r>
            <a:r>
              <a:rPr lang="el-GR" sz="1600" dirty="0" smtClean="0">
                <a:solidFill>
                  <a:srgbClr val="993366"/>
                </a:solidFill>
                <a:cs typeface="Arial" charset="0"/>
              </a:rPr>
              <a:t>δ</a:t>
            </a:r>
            <a:r>
              <a:rPr lang="en-US" sz="1600" dirty="0" smtClean="0">
                <a:solidFill>
                  <a:srgbClr val="993366"/>
                </a:solidFill>
                <a:cs typeface="Arial" charset="0"/>
              </a:rPr>
              <a:t>+ 	</a:t>
            </a:r>
            <a:r>
              <a:rPr lang="el-GR" sz="1600" dirty="0" smtClean="0">
                <a:solidFill>
                  <a:srgbClr val="993366"/>
                </a:solidFill>
                <a:cs typeface="Arial" charset="0"/>
              </a:rPr>
              <a:t>δ</a:t>
            </a:r>
            <a:r>
              <a:rPr lang="en-US" sz="1600" dirty="0" smtClean="0">
                <a:solidFill>
                  <a:srgbClr val="993366"/>
                </a:solidFill>
                <a:cs typeface="Arial" charset="0"/>
              </a:rPr>
              <a:t>-</a:t>
            </a:r>
          </a:p>
          <a:p>
            <a:pPr eaLnBrk="1" hangingPunct="1">
              <a:buFontTx/>
              <a:buNone/>
            </a:pPr>
            <a:r>
              <a:rPr lang="en-US" sz="2800" dirty="0" smtClean="0">
                <a:solidFill>
                  <a:schemeClr val="tx2"/>
                </a:solidFill>
                <a:cs typeface="Arial" charset="0"/>
              </a:rPr>
              <a:t>H		</a:t>
            </a:r>
            <a:r>
              <a:rPr lang="en-US" sz="2800" dirty="0" err="1" smtClean="0">
                <a:solidFill>
                  <a:schemeClr val="tx2"/>
                </a:solidFill>
                <a:cs typeface="Arial" charset="0"/>
              </a:rPr>
              <a:t>Cl</a:t>
            </a:r>
            <a:endParaRPr lang="en-US" sz="2800" dirty="0" smtClean="0">
              <a:solidFill>
                <a:schemeClr val="tx2"/>
              </a:solidFill>
              <a:cs typeface="Arial" charset="0"/>
            </a:endParaRPr>
          </a:p>
          <a:p>
            <a:pPr eaLnBrk="1" hangingPunct="1">
              <a:buFontTx/>
              <a:buNone/>
            </a:pPr>
            <a:r>
              <a:rPr lang="el-GR" sz="1600" dirty="0" smtClean="0">
                <a:solidFill>
                  <a:srgbClr val="993366"/>
                </a:solidFill>
                <a:cs typeface="Arial" charset="0"/>
              </a:rPr>
              <a:t>δ</a:t>
            </a:r>
            <a:r>
              <a:rPr lang="en-US" sz="1600" dirty="0" smtClean="0">
                <a:solidFill>
                  <a:srgbClr val="993366"/>
                </a:solidFill>
                <a:cs typeface="Arial" charset="0"/>
              </a:rPr>
              <a:t>-</a:t>
            </a:r>
          </a:p>
          <a:p>
            <a:pPr eaLnBrk="1" hangingPunct="1">
              <a:buFontTx/>
              <a:buNone/>
            </a:pPr>
            <a:r>
              <a:rPr lang="en-US" sz="2800" dirty="0" smtClean="0">
                <a:solidFill>
                  <a:schemeClr val="tx2"/>
                </a:solidFill>
                <a:cs typeface="Arial" charset="0"/>
              </a:rPr>
              <a:t>	     </a:t>
            </a:r>
            <a:r>
              <a:rPr lang="id-ID" sz="2800" dirty="0" smtClean="0">
                <a:solidFill>
                  <a:schemeClr val="tx2"/>
                </a:solidFill>
                <a:cs typeface="Arial" charset="0"/>
              </a:rPr>
              <a:t> </a:t>
            </a:r>
            <a:r>
              <a:rPr lang="en-US" sz="2800" dirty="0" smtClean="0">
                <a:solidFill>
                  <a:schemeClr val="tx2"/>
                </a:solidFill>
                <a:cs typeface="Arial" charset="0"/>
              </a:rPr>
              <a:t>O </a:t>
            </a:r>
            <a:r>
              <a:rPr lang="en-US" sz="1600" dirty="0" smtClean="0">
                <a:solidFill>
                  <a:srgbClr val="993366"/>
                </a:solidFill>
                <a:cs typeface="Arial" charset="0"/>
              </a:rPr>
              <a:t> </a:t>
            </a:r>
            <a:endParaRPr lang="en-US" sz="2800" dirty="0" smtClean="0">
              <a:solidFill>
                <a:schemeClr val="tx2"/>
              </a:solidFill>
              <a:cs typeface="Arial" charset="0"/>
            </a:endParaRPr>
          </a:p>
          <a:p>
            <a:pPr eaLnBrk="1" hangingPunct="1">
              <a:buFontTx/>
              <a:buNone/>
            </a:pPr>
            <a:endParaRPr lang="en-US" sz="2800" dirty="0" smtClean="0">
              <a:solidFill>
                <a:schemeClr val="tx2"/>
              </a:solidFill>
              <a:cs typeface="Arial" charset="0"/>
            </a:endParaRPr>
          </a:p>
          <a:p>
            <a:pPr eaLnBrk="1" hangingPunct="1">
              <a:buFontTx/>
              <a:buNone/>
            </a:pPr>
            <a:r>
              <a:rPr lang="en-US" sz="2800" dirty="0" smtClean="0">
                <a:solidFill>
                  <a:schemeClr val="tx2"/>
                </a:solidFill>
                <a:cs typeface="Arial" charset="0"/>
              </a:rPr>
              <a:t>  H          </a:t>
            </a:r>
            <a:r>
              <a:rPr lang="en-US" sz="2800" dirty="0" err="1" smtClean="0">
                <a:solidFill>
                  <a:schemeClr val="tx2"/>
                </a:solidFill>
                <a:cs typeface="Arial" charset="0"/>
              </a:rPr>
              <a:t>H</a:t>
            </a:r>
            <a:r>
              <a:rPr lang="el-GR" sz="1600" dirty="0" smtClean="0">
                <a:solidFill>
                  <a:srgbClr val="993366"/>
                </a:solidFill>
                <a:cs typeface="Arial" charset="0"/>
              </a:rPr>
              <a:t>δ</a:t>
            </a:r>
            <a:r>
              <a:rPr lang="en-US" sz="1600" dirty="0" smtClean="0">
                <a:solidFill>
                  <a:srgbClr val="993366"/>
                </a:solidFill>
                <a:cs typeface="Arial" charset="0"/>
              </a:rPr>
              <a:t>+</a:t>
            </a:r>
          </a:p>
          <a:p>
            <a:pPr eaLnBrk="1" hangingPunct="1">
              <a:buFontTx/>
              <a:buNone/>
            </a:pPr>
            <a:endParaRPr lang="el-GR" sz="2800" dirty="0" smtClean="0">
              <a:solidFill>
                <a:schemeClr val="tx2"/>
              </a:solidFill>
              <a:cs typeface="Arial" charset="0"/>
            </a:endParaRPr>
          </a:p>
        </p:txBody>
      </p:sp>
      <p:sp>
        <p:nvSpPr>
          <p:cNvPr id="100355" name="Rectangle 6"/>
          <p:cNvSpPr>
            <a:spLocks noChangeArrowheads="1"/>
          </p:cNvSpPr>
          <p:nvPr/>
        </p:nvSpPr>
        <p:spPr bwMode="auto">
          <a:xfrm>
            <a:off x="1555750" y="1447800"/>
            <a:ext cx="533400" cy="76200"/>
          </a:xfrm>
          <a:prstGeom prst="rect">
            <a:avLst/>
          </a:prstGeom>
          <a:gradFill rotWithShape="1">
            <a:gsLst>
              <a:gs pos="0">
                <a:srgbClr val="FF00FF"/>
              </a:gs>
              <a:gs pos="100000">
                <a:schemeClr val="folHlink"/>
              </a:gs>
            </a:gsLst>
            <a:lin ang="0" scaled="1"/>
          </a:gradFill>
          <a:ln w="9525">
            <a:solidFill>
              <a:srgbClr val="FFFF00"/>
            </a:solidFill>
            <a:miter lim="800000"/>
            <a:headEnd/>
            <a:tailEnd/>
          </a:ln>
        </p:spPr>
        <p:txBody>
          <a:bodyPr wrap="none" anchor="ctr"/>
          <a:lstStyle/>
          <a:p>
            <a:endParaRPr lang="id-ID"/>
          </a:p>
        </p:txBody>
      </p:sp>
      <p:sp>
        <p:nvSpPr>
          <p:cNvPr id="100356" name="Rectangle 7"/>
          <p:cNvSpPr>
            <a:spLocks noChangeArrowheads="1"/>
          </p:cNvSpPr>
          <p:nvPr/>
        </p:nvSpPr>
        <p:spPr bwMode="auto">
          <a:xfrm rot="-2783831">
            <a:off x="1469232" y="2769393"/>
            <a:ext cx="838200" cy="119063"/>
          </a:xfrm>
          <a:prstGeom prst="rect">
            <a:avLst/>
          </a:prstGeom>
          <a:gradFill rotWithShape="1">
            <a:gsLst>
              <a:gs pos="0">
                <a:srgbClr val="FF00FF"/>
              </a:gs>
              <a:gs pos="100000">
                <a:schemeClr val="folHlink"/>
              </a:gs>
            </a:gsLst>
            <a:lin ang="0" scaled="1"/>
          </a:gradFill>
          <a:ln w="9525">
            <a:solidFill>
              <a:srgbClr val="FFFF00"/>
            </a:solidFill>
            <a:miter lim="800000"/>
            <a:headEnd/>
            <a:tailEnd/>
          </a:ln>
        </p:spPr>
        <p:txBody>
          <a:bodyPr wrap="none" anchor="ctr"/>
          <a:lstStyle/>
          <a:p>
            <a:endParaRPr lang="id-ID"/>
          </a:p>
        </p:txBody>
      </p:sp>
      <p:sp>
        <p:nvSpPr>
          <p:cNvPr id="100357" name="Rectangle 8"/>
          <p:cNvSpPr>
            <a:spLocks noChangeArrowheads="1"/>
          </p:cNvSpPr>
          <p:nvPr/>
        </p:nvSpPr>
        <p:spPr bwMode="auto">
          <a:xfrm rot="3051360">
            <a:off x="2121694" y="2777332"/>
            <a:ext cx="838200" cy="119062"/>
          </a:xfrm>
          <a:prstGeom prst="rect">
            <a:avLst/>
          </a:prstGeom>
          <a:gradFill rotWithShape="1">
            <a:gsLst>
              <a:gs pos="0">
                <a:srgbClr val="FF00FF"/>
              </a:gs>
              <a:gs pos="100000">
                <a:schemeClr val="folHlink"/>
              </a:gs>
            </a:gsLst>
            <a:lin ang="0" scaled="1"/>
          </a:gradFill>
          <a:ln w="9525">
            <a:solidFill>
              <a:srgbClr val="FFFF00"/>
            </a:solidFill>
            <a:miter lim="800000"/>
            <a:headEnd/>
            <a:tailEnd/>
          </a:ln>
        </p:spPr>
        <p:txBody>
          <a:bodyPr wrap="none" anchor="ctr"/>
          <a:lstStyle/>
          <a:p>
            <a:endParaRPr lang="id-ID"/>
          </a:p>
        </p:txBody>
      </p:sp>
      <p:sp>
        <p:nvSpPr>
          <p:cNvPr id="100358" name="Oval 9"/>
          <p:cNvSpPr>
            <a:spLocks noChangeArrowheads="1"/>
          </p:cNvSpPr>
          <p:nvPr/>
        </p:nvSpPr>
        <p:spPr bwMode="auto">
          <a:xfrm>
            <a:off x="1968500" y="2320925"/>
            <a:ext cx="76200" cy="76200"/>
          </a:xfrm>
          <a:prstGeom prst="ellipse">
            <a:avLst/>
          </a:prstGeom>
          <a:solidFill>
            <a:schemeClr val="accent1"/>
          </a:solidFill>
          <a:ln w="9525">
            <a:solidFill>
              <a:schemeClr val="tx1"/>
            </a:solidFill>
            <a:round/>
            <a:headEnd/>
            <a:tailEnd/>
          </a:ln>
        </p:spPr>
        <p:txBody>
          <a:bodyPr wrap="none" anchor="ctr"/>
          <a:lstStyle/>
          <a:p>
            <a:endParaRPr lang="id-ID"/>
          </a:p>
        </p:txBody>
      </p:sp>
      <p:sp>
        <p:nvSpPr>
          <p:cNvPr id="100359" name="Oval 10"/>
          <p:cNvSpPr>
            <a:spLocks noChangeArrowheads="1"/>
          </p:cNvSpPr>
          <p:nvPr/>
        </p:nvSpPr>
        <p:spPr bwMode="auto">
          <a:xfrm>
            <a:off x="1968500" y="2211388"/>
            <a:ext cx="76200" cy="76200"/>
          </a:xfrm>
          <a:prstGeom prst="ellipse">
            <a:avLst/>
          </a:prstGeom>
          <a:solidFill>
            <a:schemeClr val="accent1"/>
          </a:solidFill>
          <a:ln w="9525">
            <a:solidFill>
              <a:schemeClr val="tx1"/>
            </a:solidFill>
            <a:round/>
            <a:headEnd/>
            <a:tailEnd/>
          </a:ln>
        </p:spPr>
        <p:txBody>
          <a:bodyPr wrap="none" anchor="ctr"/>
          <a:lstStyle/>
          <a:p>
            <a:endParaRPr lang="id-ID"/>
          </a:p>
        </p:txBody>
      </p:sp>
      <p:sp>
        <p:nvSpPr>
          <p:cNvPr id="100360" name="Oval 11"/>
          <p:cNvSpPr>
            <a:spLocks noChangeArrowheads="1"/>
          </p:cNvSpPr>
          <p:nvPr/>
        </p:nvSpPr>
        <p:spPr bwMode="auto">
          <a:xfrm>
            <a:off x="2359025" y="2309813"/>
            <a:ext cx="76200" cy="76200"/>
          </a:xfrm>
          <a:prstGeom prst="ellipse">
            <a:avLst/>
          </a:prstGeom>
          <a:solidFill>
            <a:schemeClr val="accent1"/>
          </a:solidFill>
          <a:ln w="9525">
            <a:solidFill>
              <a:schemeClr val="tx1"/>
            </a:solidFill>
            <a:round/>
            <a:headEnd/>
            <a:tailEnd/>
          </a:ln>
        </p:spPr>
        <p:txBody>
          <a:bodyPr wrap="none" anchor="ctr"/>
          <a:lstStyle/>
          <a:p>
            <a:endParaRPr lang="id-ID"/>
          </a:p>
        </p:txBody>
      </p:sp>
      <p:sp>
        <p:nvSpPr>
          <p:cNvPr id="100361" name="Oval 12"/>
          <p:cNvSpPr>
            <a:spLocks noChangeArrowheads="1"/>
          </p:cNvSpPr>
          <p:nvPr/>
        </p:nvSpPr>
        <p:spPr bwMode="auto">
          <a:xfrm>
            <a:off x="2355850" y="2200275"/>
            <a:ext cx="76200" cy="76200"/>
          </a:xfrm>
          <a:prstGeom prst="ellipse">
            <a:avLst/>
          </a:prstGeom>
          <a:solidFill>
            <a:schemeClr val="accent1"/>
          </a:solidFill>
          <a:ln w="9525">
            <a:solidFill>
              <a:schemeClr val="tx1"/>
            </a:solidFill>
            <a:round/>
            <a:headEnd/>
            <a:tailEnd/>
          </a:ln>
        </p:spPr>
        <p:txBody>
          <a:bodyPr wrap="none" anchor="ctr"/>
          <a:lstStyle/>
          <a:p>
            <a:endParaRPr lang="id-ID"/>
          </a:p>
        </p:txBody>
      </p:sp>
      <p:sp>
        <p:nvSpPr>
          <p:cNvPr id="100362" name="Rectangle 13"/>
          <p:cNvSpPr>
            <a:spLocks noChangeArrowheads="1"/>
          </p:cNvSpPr>
          <p:nvPr/>
        </p:nvSpPr>
        <p:spPr bwMode="auto">
          <a:xfrm rot="-2783831">
            <a:off x="1316832" y="4772818"/>
            <a:ext cx="838200" cy="119063"/>
          </a:xfrm>
          <a:prstGeom prst="rect">
            <a:avLst/>
          </a:prstGeom>
          <a:gradFill rotWithShape="1">
            <a:gsLst>
              <a:gs pos="0">
                <a:srgbClr val="FF00FF"/>
              </a:gs>
              <a:gs pos="100000">
                <a:schemeClr val="folHlink"/>
              </a:gs>
            </a:gsLst>
            <a:lin ang="0" scaled="1"/>
          </a:gradFill>
          <a:ln w="9525">
            <a:solidFill>
              <a:srgbClr val="FFFF00"/>
            </a:solidFill>
            <a:miter lim="800000"/>
            <a:headEnd/>
            <a:tailEnd/>
          </a:ln>
        </p:spPr>
        <p:txBody>
          <a:bodyPr wrap="none" anchor="ctr"/>
          <a:lstStyle/>
          <a:p>
            <a:endParaRPr lang="id-ID"/>
          </a:p>
        </p:txBody>
      </p:sp>
      <p:sp>
        <p:nvSpPr>
          <p:cNvPr id="100363" name="Rectangle 14"/>
          <p:cNvSpPr>
            <a:spLocks noChangeArrowheads="1"/>
          </p:cNvSpPr>
          <p:nvPr/>
        </p:nvSpPr>
        <p:spPr bwMode="auto">
          <a:xfrm rot="-8166370">
            <a:off x="2259013" y="4749800"/>
            <a:ext cx="838200" cy="119063"/>
          </a:xfrm>
          <a:prstGeom prst="rect">
            <a:avLst/>
          </a:prstGeom>
          <a:gradFill rotWithShape="1">
            <a:gsLst>
              <a:gs pos="0">
                <a:srgbClr val="FF00FF"/>
              </a:gs>
              <a:gs pos="100000">
                <a:schemeClr val="folHlink"/>
              </a:gs>
            </a:gsLst>
            <a:lin ang="0" scaled="1"/>
          </a:gradFill>
          <a:ln w="9525">
            <a:solidFill>
              <a:srgbClr val="FFFF00"/>
            </a:solidFill>
            <a:miter lim="800000"/>
            <a:headEnd/>
            <a:tailEnd/>
          </a:ln>
        </p:spPr>
        <p:txBody>
          <a:bodyPr rot="10800000" vert="eaVert" wrap="none" anchor="ctr"/>
          <a:lstStyle/>
          <a:p>
            <a:pPr algn="ctr">
              <a:spcBef>
                <a:spcPct val="20000"/>
              </a:spcBef>
              <a:buSzPct val="200000"/>
            </a:pPr>
            <a:r>
              <a:rPr lang="en-US" b="1">
                <a:solidFill>
                  <a:schemeClr val="tx2"/>
                </a:solidFill>
              </a:rPr>
              <a:t>	</a:t>
            </a:r>
            <a:endParaRPr lang="el-GR" b="1">
              <a:solidFill>
                <a:schemeClr val="tx2"/>
              </a:solidFill>
            </a:endParaRPr>
          </a:p>
          <a:p>
            <a:pPr algn="ctr"/>
            <a:endParaRPr lang="en-US"/>
          </a:p>
        </p:txBody>
      </p:sp>
      <p:sp>
        <p:nvSpPr>
          <p:cNvPr id="100364" name="Oval 17"/>
          <p:cNvSpPr>
            <a:spLocks noChangeArrowheads="1"/>
          </p:cNvSpPr>
          <p:nvPr/>
        </p:nvSpPr>
        <p:spPr bwMode="auto">
          <a:xfrm>
            <a:off x="2120900" y="4117975"/>
            <a:ext cx="76200" cy="76200"/>
          </a:xfrm>
          <a:prstGeom prst="ellipse">
            <a:avLst/>
          </a:prstGeom>
          <a:solidFill>
            <a:schemeClr val="accent1"/>
          </a:solidFill>
          <a:ln w="9525">
            <a:solidFill>
              <a:schemeClr val="tx1"/>
            </a:solidFill>
            <a:round/>
            <a:headEnd/>
            <a:tailEnd/>
          </a:ln>
        </p:spPr>
        <p:txBody>
          <a:bodyPr wrap="none" anchor="ctr"/>
          <a:lstStyle/>
          <a:p>
            <a:endParaRPr lang="id-ID"/>
          </a:p>
        </p:txBody>
      </p:sp>
      <p:sp>
        <p:nvSpPr>
          <p:cNvPr id="100365" name="Oval 18"/>
          <p:cNvSpPr>
            <a:spLocks noChangeArrowheads="1"/>
          </p:cNvSpPr>
          <p:nvPr/>
        </p:nvSpPr>
        <p:spPr bwMode="auto">
          <a:xfrm>
            <a:off x="2228850" y="4114800"/>
            <a:ext cx="76200" cy="76200"/>
          </a:xfrm>
          <a:prstGeom prst="ellipse">
            <a:avLst/>
          </a:prstGeom>
          <a:solidFill>
            <a:schemeClr val="accent1"/>
          </a:solidFill>
          <a:ln w="9525">
            <a:solidFill>
              <a:schemeClr val="tx1"/>
            </a:solidFill>
            <a:round/>
            <a:headEnd/>
            <a:tailEnd/>
          </a:ln>
        </p:spPr>
        <p:txBody>
          <a:bodyPr wrap="none" anchor="ctr"/>
          <a:lstStyle/>
          <a:p>
            <a:endParaRPr lang="id-ID"/>
          </a:p>
        </p:txBody>
      </p:sp>
      <p:sp>
        <p:nvSpPr>
          <p:cNvPr id="100366" name="Rectangle 19"/>
          <p:cNvSpPr>
            <a:spLocks noChangeArrowheads="1"/>
          </p:cNvSpPr>
          <p:nvPr/>
        </p:nvSpPr>
        <p:spPr bwMode="auto">
          <a:xfrm rot="-6404905">
            <a:off x="1907382" y="4902993"/>
            <a:ext cx="838200" cy="119063"/>
          </a:xfrm>
          <a:prstGeom prst="rect">
            <a:avLst/>
          </a:prstGeom>
          <a:gradFill rotWithShape="1">
            <a:gsLst>
              <a:gs pos="0">
                <a:srgbClr val="FF00FF"/>
              </a:gs>
              <a:gs pos="100000">
                <a:schemeClr val="folHlink"/>
              </a:gs>
            </a:gsLst>
            <a:lin ang="0" scaled="1"/>
          </a:gradFill>
          <a:ln w="9525">
            <a:solidFill>
              <a:srgbClr val="FFFF00"/>
            </a:solidFill>
            <a:miter lim="800000"/>
            <a:headEnd/>
            <a:tailEnd/>
          </a:ln>
        </p:spPr>
        <p:txBody>
          <a:bodyPr rot="10800000" vert="eaVert" wrap="none" anchor="ctr"/>
          <a:lstStyle/>
          <a:p>
            <a:pPr algn="ctr">
              <a:spcBef>
                <a:spcPct val="20000"/>
              </a:spcBef>
              <a:buSzPct val="200000"/>
            </a:pPr>
            <a:r>
              <a:rPr lang="en-US" b="1">
                <a:solidFill>
                  <a:schemeClr val="tx2"/>
                </a:solidFill>
              </a:rPr>
              <a:t>	</a:t>
            </a:r>
            <a:endParaRPr lang="el-GR" b="1">
              <a:solidFill>
                <a:schemeClr val="tx2"/>
              </a:solidFill>
            </a:endParaRPr>
          </a:p>
          <a:p>
            <a:pPr algn="ctr"/>
            <a:endParaRPr lang="en-US"/>
          </a:p>
        </p:txBody>
      </p:sp>
      <p:sp>
        <p:nvSpPr>
          <p:cNvPr id="100367" name="Text Box 20"/>
          <p:cNvSpPr txBox="1">
            <a:spLocks noChangeArrowheads="1"/>
          </p:cNvSpPr>
          <p:nvPr/>
        </p:nvSpPr>
        <p:spPr bwMode="auto">
          <a:xfrm>
            <a:off x="1981200" y="4135438"/>
            <a:ext cx="457200" cy="519112"/>
          </a:xfrm>
          <a:prstGeom prst="rect">
            <a:avLst/>
          </a:prstGeom>
          <a:noFill/>
          <a:ln w="9525">
            <a:noFill/>
            <a:miter lim="800000"/>
            <a:headEnd/>
            <a:tailEnd/>
          </a:ln>
        </p:spPr>
        <p:txBody>
          <a:bodyPr>
            <a:spAutoFit/>
          </a:bodyPr>
          <a:lstStyle/>
          <a:p>
            <a:pPr>
              <a:spcBef>
                <a:spcPct val="50000"/>
              </a:spcBef>
            </a:pPr>
            <a:r>
              <a:rPr lang="en-US" sz="2800" b="1"/>
              <a:t>N</a:t>
            </a:r>
          </a:p>
        </p:txBody>
      </p:sp>
      <p:sp>
        <p:nvSpPr>
          <p:cNvPr id="100368" name="Text Box 21"/>
          <p:cNvSpPr txBox="1">
            <a:spLocks noChangeArrowheads="1"/>
          </p:cNvSpPr>
          <p:nvPr/>
        </p:nvSpPr>
        <p:spPr bwMode="auto">
          <a:xfrm>
            <a:off x="2232025" y="5275263"/>
            <a:ext cx="457200" cy="519112"/>
          </a:xfrm>
          <a:prstGeom prst="rect">
            <a:avLst/>
          </a:prstGeom>
          <a:noFill/>
          <a:ln w="9525">
            <a:noFill/>
            <a:miter lim="800000"/>
            <a:headEnd/>
            <a:tailEnd/>
          </a:ln>
        </p:spPr>
        <p:txBody>
          <a:bodyPr>
            <a:spAutoFit/>
          </a:bodyPr>
          <a:lstStyle/>
          <a:p>
            <a:pPr>
              <a:spcBef>
                <a:spcPct val="50000"/>
              </a:spcBef>
            </a:pPr>
            <a:r>
              <a:rPr lang="en-US" sz="2800" b="1"/>
              <a:t>H</a:t>
            </a:r>
          </a:p>
        </p:txBody>
      </p:sp>
      <p:sp>
        <p:nvSpPr>
          <p:cNvPr id="100369" name="Text Box 22"/>
          <p:cNvSpPr txBox="1">
            <a:spLocks noChangeArrowheads="1"/>
          </p:cNvSpPr>
          <p:nvPr/>
        </p:nvSpPr>
        <p:spPr bwMode="auto">
          <a:xfrm>
            <a:off x="1219200" y="5099050"/>
            <a:ext cx="457200" cy="519113"/>
          </a:xfrm>
          <a:prstGeom prst="rect">
            <a:avLst/>
          </a:prstGeom>
          <a:noFill/>
          <a:ln w="9525">
            <a:noFill/>
            <a:miter lim="800000"/>
            <a:headEnd/>
            <a:tailEnd/>
          </a:ln>
        </p:spPr>
        <p:txBody>
          <a:bodyPr>
            <a:spAutoFit/>
          </a:bodyPr>
          <a:lstStyle/>
          <a:p>
            <a:pPr>
              <a:spcBef>
                <a:spcPct val="50000"/>
              </a:spcBef>
            </a:pPr>
            <a:r>
              <a:rPr lang="en-US" sz="2800" b="1"/>
              <a:t>H</a:t>
            </a:r>
          </a:p>
        </p:txBody>
      </p:sp>
      <p:sp>
        <p:nvSpPr>
          <p:cNvPr id="100370" name="Text Box 23"/>
          <p:cNvSpPr txBox="1">
            <a:spLocks noChangeArrowheads="1"/>
          </p:cNvSpPr>
          <p:nvPr/>
        </p:nvSpPr>
        <p:spPr bwMode="auto">
          <a:xfrm>
            <a:off x="2819400" y="5022850"/>
            <a:ext cx="457200" cy="519113"/>
          </a:xfrm>
          <a:prstGeom prst="rect">
            <a:avLst/>
          </a:prstGeom>
          <a:noFill/>
          <a:ln w="9525">
            <a:noFill/>
            <a:miter lim="800000"/>
            <a:headEnd/>
            <a:tailEnd/>
          </a:ln>
        </p:spPr>
        <p:txBody>
          <a:bodyPr>
            <a:spAutoFit/>
          </a:bodyPr>
          <a:lstStyle/>
          <a:p>
            <a:pPr>
              <a:spcBef>
                <a:spcPct val="50000"/>
              </a:spcBef>
            </a:pPr>
            <a:r>
              <a:rPr lang="en-US" sz="2800" b="1"/>
              <a:t>H</a:t>
            </a:r>
          </a:p>
        </p:txBody>
      </p:sp>
      <p:sp>
        <p:nvSpPr>
          <p:cNvPr id="100371" name="Text Box 24"/>
          <p:cNvSpPr txBox="1">
            <a:spLocks noChangeArrowheads="1"/>
          </p:cNvSpPr>
          <p:nvPr/>
        </p:nvSpPr>
        <p:spPr bwMode="auto">
          <a:xfrm>
            <a:off x="3124200" y="5113338"/>
            <a:ext cx="457200" cy="366712"/>
          </a:xfrm>
          <a:prstGeom prst="rect">
            <a:avLst/>
          </a:prstGeom>
          <a:noFill/>
          <a:ln w="9525">
            <a:noFill/>
            <a:miter lim="800000"/>
            <a:headEnd/>
            <a:tailEnd/>
          </a:ln>
        </p:spPr>
        <p:txBody>
          <a:bodyPr>
            <a:spAutoFit/>
          </a:bodyPr>
          <a:lstStyle/>
          <a:p>
            <a:pPr>
              <a:spcBef>
                <a:spcPct val="20000"/>
              </a:spcBef>
              <a:buSzPct val="200000"/>
            </a:pPr>
            <a:r>
              <a:rPr lang="el-GR" b="1">
                <a:solidFill>
                  <a:srgbClr val="993366"/>
                </a:solidFill>
              </a:rPr>
              <a:t>δ</a:t>
            </a:r>
            <a:r>
              <a:rPr lang="en-US" b="1">
                <a:solidFill>
                  <a:srgbClr val="993366"/>
                </a:solidFill>
              </a:rPr>
              <a:t>+</a:t>
            </a:r>
            <a:endParaRPr lang="en-US" sz="2800" b="1"/>
          </a:p>
        </p:txBody>
      </p:sp>
      <p:sp>
        <p:nvSpPr>
          <p:cNvPr id="100372" name="Text Box 25"/>
          <p:cNvSpPr txBox="1">
            <a:spLocks noChangeArrowheads="1"/>
          </p:cNvSpPr>
          <p:nvPr/>
        </p:nvSpPr>
        <p:spPr bwMode="auto">
          <a:xfrm>
            <a:off x="2819400" y="2209800"/>
            <a:ext cx="457200" cy="336550"/>
          </a:xfrm>
          <a:prstGeom prst="rect">
            <a:avLst/>
          </a:prstGeom>
          <a:noFill/>
          <a:ln w="9525">
            <a:noFill/>
            <a:miter lim="800000"/>
            <a:headEnd/>
            <a:tailEnd/>
          </a:ln>
        </p:spPr>
        <p:txBody>
          <a:bodyPr>
            <a:spAutoFit/>
          </a:bodyPr>
          <a:lstStyle/>
          <a:p>
            <a:pPr>
              <a:spcBef>
                <a:spcPct val="20000"/>
              </a:spcBef>
              <a:buSzPct val="200000"/>
            </a:pPr>
            <a:r>
              <a:rPr lang="el-GR" sz="1600" b="1">
                <a:solidFill>
                  <a:srgbClr val="993366"/>
                </a:solidFill>
              </a:rPr>
              <a:t>δ</a:t>
            </a:r>
            <a:r>
              <a:rPr lang="en-US" sz="1600" b="1">
                <a:solidFill>
                  <a:srgbClr val="993366"/>
                </a:solidFill>
              </a:rPr>
              <a:t>-</a:t>
            </a:r>
            <a:endParaRPr lang="en-US" sz="1600" b="1"/>
          </a:p>
        </p:txBody>
      </p:sp>
      <p:sp>
        <p:nvSpPr>
          <p:cNvPr id="100373" name="Text Box 26"/>
          <p:cNvSpPr txBox="1">
            <a:spLocks noChangeArrowheads="1"/>
          </p:cNvSpPr>
          <p:nvPr/>
        </p:nvSpPr>
        <p:spPr bwMode="auto">
          <a:xfrm>
            <a:off x="3048000" y="4198938"/>
            <a:ext cx="457200" cy="366712"/>
          </a:xfrm>
          <a:prstGeom prst="rect">
            <a:avLst/>
          </a:prstGeom>
          <a:noFill/>
          <a:ln w="9525">
            <a:noFill/>
            <a:miter lim="800000"/>
            <a:headEnd/>
            <a:tailEnd/>
          </a:ln>
        </p:spPr>
        <p:txBody>
          <a:bodyPr>
            <a:spAutoFit/>
          </a:bodyPr>
          <a:lstStyle/>
          <a:p>
            <a:pPr>
              <a:spcBef>
                <a:spcPct val="20000"/>
              </a:spcBef>
              <a:buSzPct val="200000"/>
            </a:pPr>
            <a:r>
              <a:rPr lang="el-GR" b="1">
                <a:solidFill>
                  <a:srgbClr val="993366"/>
                </a:solidFill>
              </a:rPr>
              <a:t>δ</a:t>
            </a:r>
            <a:r>
              <a:rPr lang="en-US" b="1">
                <a:solidFill>
                  <a:srgbClr val="993366"/>
                </a:solidFill>
              </a:rPr>
              <a:t>-</a:t>
            </a:r>
            <a:endParaRPr lang="en-US" sz="2800" b="1"/>
          </a:p>
        </p:txBody>
      </p:sp>
      <p:sp>
        <p:nvSpPr>
          <p:cNvPr id="100374" name="Rectangle 27"/>
          <p:cNvSpPr>
            <a:spLocks noChangeArrowheads="1"/>
          </p:cNvSpPr>
          <p:nvPr/>
        </p:nvSpPr>
        <p:spPr bwMode="auto">
          <a:xfrm>
            <a:off x="5257800" y="1066800"/>
            <a:ext cx="2895600" cy="5638800"/>
          </a:xfrm>
          <a:prstGeom prst="rect">
            <a:avLst/>
          </a:prstGeom>
          <a:noFill/>
          <a:ln w="9525">
            <a:noFill/>
            <a:miter lim="800000"/>
            <a:headEnd/>
            <a:tailEnd/>
          </a:ln>
        </p:spPr>
        <p:txBody>
          <a:bodyPr/>
          <a:lstStyle/>
          <a:p>
            <a:pPr marL="342900" indent="-342900">
              <a:spcBef>
                <a:spcPct val="20000"/>
              </a:spcBef>
              <a:buSzPct val="200000"/>
            </a:pPr>
            <a:r>
              <a:rPr lang="en-US" sz="2800" b="1" dirty="0">
                <a:solidFill>
                  <a:schemeClr val="tx2"/>
                </a:solidFill>
                <a:cs typeface="Arial" charset="0"/>
              </a:rPr>
              <a:t>   Br	    </a:t>
            </a:r>
            <a:r>
              <a:rPr lang="id-ID" sz="2800" b="1" dirty="0" smtClean="0">
                <a:solidFill>
                  <a:schemeClr val="tx2"/>
                </a:solidFill>
                <a:cs typeface="Arial" charset="0"/>
              </a:rPr>
              <a:t>   </a:t>
            </a:r>
            <a:r>
              <a:rPr lang="en-US" sz="2800" b="1" dirty="0" smtClean="0">
                <a:solidFill>
                  <a:schemeClr val="tx2"/>
                </a:solidFill>
                <a:cs typeface="Arial" charset="0"/>
              </a:rPr>
              <a:t>Br</a:t>
            </a:r>
            <a:endParaRPr lang="en-US" sz="2800" b="1" dirty="0">
              <a:solidFill>
                <a:schemeClr val="tx2"/>
              </a:solidFill>
              <a:cs typeface="Arial" charset="0"/>
            </a:endParaRPr>
          </a:p>
          <a:p>
            <a:pPr marL="342900" indent="-342900">
              <a:spcBef>
                <a:spcPct val="20000"/>
              </a:spcBef>
              <a:buSzPct val="200000"/>
            </a:pPr>
            <a:r>
              <a:rPr lang="en-US" sz="2800" b="1" dirty="0">
                <a:solidFill>
                  <a:schemeClr val="tx2"/>
                </a:solidFill>
                <a:cs typeface="Arial" charset="0"/>
              </a:rPr>
              <a:t>	</a:t>
            </a:r>
          </a:p>
          <a:p>
            <a:pPr marL="342900" indent="-342900">
              <a:spcBef>
                <a:spcPct val="20000"/>
              </a:spcBef>
              <a:buSzPct val="200000"/>
            </a:pPr>
            <a:endParaRPr lang="en-US" sz="2800" b="1" dirty="0">
              <a:solidFill>
                <a:schemeClr val="tx2"/>
              </a:solidFill>
              <a:cs typeface="Arial" charset="0"/>
            </a:endParaRPr>
          </a:p>
          <a:p>
            <a:pPr marL="342900" indent="-342900">
              <a:spcBef>
                <a:spcPct val="20000"/>
              </a:spcBef>
              <a:buSzPct val="200000"/>
            </a:pPr>
            <a:r>
              <a:rPr lang="en-US" sz="2800" b="1" dirty="0">
                <a:solidFill>
                  <a:schemeClr val="tx2"/>
                </a:solidFill>
                <a:cs typeface="Arial" charset="0"/>
              </a:rPr>
              <a:t> O        </a:t>
            </a:r>
            <a:r>
              <a:rPr lang="id-ID" sz="2800" b="1" dirty="0" smtClean="0">
                <a:solidFill>
                  <a:schemeClr val="tx2"/>
                </a:solidFill>
                <a:cs typeface="Arial" charset="0"/>
              </a:rPr>
              <a:t>   </a:t>
            </a:r>
            <a:r>
              <a:rPr lang="en-US" sz="2800" b="1" dirty="0" smtClean="0">
                <a:solidFill>
                  <a:schemeClr val="tx2"/>
                </a:solidFill>
                <a:cs typeface="Arial" charset="0"/>
              </a:rPr>
              <a:t>C        </a:t>
            </a:r>
            <a:r>
              <a:rPr lang="id-ID" sz="2800" b="1" dirty="0" smtClean="0">
                <a:solidFill>
                  <a:schemeClr val="tx2"/>
                </a:solidFill>
                <a:cs typeface="Arial" charset="0"/>
              </a:rPr>
              <a:t>     </a:t>
            </a:r>
            <a:r>
              <a:rPr lang="en-US" sz="2800" b="1" dirty="0" smtClean="0">
                <a:solidFill>
                  <a:schemeClr val="tx2"/>
                </a:solidFill>
                <a:cs typeface="Arial" charset="0"/>
              </a:rPr>
              <a:t>O</a:t>
            </a:r>
            <a:endParaRPr lang="el-GR" sz="2800" b="1" dirty="0">
              <a:solidFill>
                <a:schemeClr val="tx2"/>
              </a:solidFill>
              <a:cs typeface="Arial" charset="0"/>
            </a:endParaRPr>
          </a:p>
        </p:txBody>
      </p:sp>
      <p:sp>
        <p:nvSpPr>
          <p:cNvPr id="100375" name="Rectangle 28"/>
          <p:cNvSpPr>
            <a:spLocks noChangeArrowheads="1"/>
          </p:cNvSpPr>
          <p:nvPr/>
        </p:nvSpPr>
        <p:spPr bwMode="auto">
          <a:xfrm>
            <a:off x="6119813" y="1295400"/>
            <a:ext cx="533400" cy="76200"/>
          </a:xfrm>
          <a:prstGeom prst="rect">
            <a:avLst/>
          </a:prstGeom>
          <a:gradFill rotWithShape="1">
            <a:gsLst>
              <a:gs pos="0">
                <a:srgbClr val="FF00FF"/>
              </a:gs>
              <a:gs pos="100000">
                <a:schemeClr val="folHlink"/>
              </a:gs>
            </a:gsLst>
            <a:lin ang="0" scaled="1"/>
          </a:gradFill>
          <a:ln w="9525">
            <a:solidFill>
              <a:srgbClr val="FFFF00"/>
            </a:solidFill>
            <a:miter lim="800000"/>
            <a:headEnd/>
            <a:tailEnd/>
          </a:ln>
        </p:spPr>
        <p:txBody>
          <a:bodyPr wrap="none" anchor="ctr"/>
          <a:lstStyle/>
          <a:p>
            <a:endParaRPr lang="id-ID"/>
          </a:p>
        </p:txBody>
      </p:sp>
      <p:sp>
        <p:nvSpPr>
          <p:cNvPr id="100376" name="Rectangle 35"/>
          <p:cNvSpPr>
            <a:spLocks noChangeArrowheads="1"/>
          </p:cNvSpPr>
          <p:nvPr/>
        </p:nvSpPr>
        <p:spPr bwMode="auto">
          <a:xfrm rot="-2245474">
            <a:off x="5726113" y="4857750"/>
            <a:ext cx="838200" cy="119063"/>
          </a:xfrm>
          <a:prstGeom prst="rect">
            <a:avLst/>
          </a:prstGeom>
          <a:gradFill rotWithShape="1">
            <a:gsLst>
              <a:gs pos="0">
                <a:srgbClr val="FF00FF"/>
              </a:gs>
              <a:gs pos="100000">
                <a:schemeClr val="folHlink"/>
              </a:gs>
            </a:gsLst>
            <a:lin ang="0" scaled="1"/>
          </a:gradFill>
          <a:ln w="9525">
            <a:solidFill>
              <a:srgbClr val="FFFF00"/>
            </a:solidFill>
            <a:miter lim="800000"/>
            <a:headEnd/>
            <a:tailEnd/>
          </a:ln>
        </p:spPr>
        <p:txBody>
          <a:bodyPr wrap="none" anchor="ctr"/>
          <a:lstStyle/>
          <a:p>
            <a:endParaRPr lang="id-ID"/>
          </a:p>
        </p:txBody>
      </p:sp>
      <p:sp>
        <p:nvSpPr>
          <p:cNvPr id="100377" name="Rectangle 36"/>
          <p:cNvSpPr>
            <a:spLocks noChangeArrowheads="1"/>
          </p:cNvSpPr>
          <p:nvPr/>
        </p:nvSpPr>
        <p:spPr bwMode="auto">
          <a:xfrm rot="-8357160">
            <a:off x="6678613" y="4835525"/>
            <a:ext cx="838200" cy="119063"/>
          </a:xfrm>
          <a:prstGeom prst="rect">
            <a:avLst/>
          </a:prstGeom>
          <a:gradFill rotWithShape="1">
            <a:gsLst>
              <a:gs pos="0">
                <a:srgbClr val="FF00FF"/>
              </a:gs>
              <a:gs pos="100000">
                <a:schemeClr val="folHlink"/>
              </a:gs>
            </a:gsLst>
            <a:lin ang="0" scaled="1"/>
          </a:gradFill>
          <a:ln w="9525">
            <a:solidFill>
              <a:srgbClr val="FFFF00"/>
            </a:solidFill>
            <a:miter lim="800000"/>
            <a:headEnd/>
            <a:tailEnd/>
          </a:ln>
        </p:spPr>
        <p:txBody>
          <a:bodyPr rot="10800000" vert="eaVert" wrap="none" anchor="ctr"/>
          <a:lstStyle/>
          <a:p>
            <a:pPr algn="ctr">
              <a:spcBef>
                <a:spcPct val="20000"/>
              </a:spcBef>
              <a:buSzPct val="200000"/>
            </a:pPr>
            <a:r>
              <a:rPr lang="en-US" b="1">
                <a:solidFill>
                  <a:schemeClr val="tx2"/>
                </a:solidFill>
              </a:rPr>
              <a:t>	</a:t>
            </a:r>
            <a:endParaRPr lang="el-GR" b="1">
              <a:solidFill>
                <a:schemeClr val="tx2"/>
              </a:solidFill>
            </a:endParaRPr>
          </a:p>
          <a:p>
            <a:pPr algn="ctr"/>
            <a:endParaRPr lang="en-US"/>
          </a:p>
        </p:txBody>
      </p:sp>
      <p:sp>
        <p:nvSpPr>
          <p:cNvPr id="100378" name="Rectangle 39"/>
          <p:cNvSpPr>
            <a:spLocks noChangeArrowheads="1"/>
          </p:cNvSpPr>
          <p:nvPr/>
        </p:nvSpPr>
        <p:spPr bwMode="auto">
          <a:xfrm rot="-5400000">
            <a:off x="6184107" y="3920331"/>
            <a:ext cx="838200" cy="119063"/>
          </a:xfrm>
          <a:prstGeom prst="rect">
            <a:avLst/>
          </a:prstGeom>
          <a:gradFill rotWithShape="1">
            <a:gsLst>
              <a:gs pos="0">
                <a:srgbClr val="FF00FF"/>
              </a:gs>
              <a:gs pos="100000">
                <a:schemeClr val="folHlink"/>
              </a:gs>
            </a:gsLst>
            <a:lin ang="0" scaled="1"/>
          </a:gradFill>
          <a:ln w="9525">
            <a:solidFill>
              <a:srgbClr val="FFFF00"/>
            </a:solidFill>
            <a:miter lim="800000"/>
            <a:headEnd/>
            <a:tailEnd/>
          </a:ln>
        </p:spPr>
        <p:txBody>
          <a:bodyPr rot="10800000" vert="eaVert" wrap="none" anchor="ctr"/>
          <a:lstStyle/>
          <a:p>
            <a:pPr algn="ctr">
              <a:spcBef>
                <a:spcPct val="20000"/>
              </a:spcBef>
              <a:buSzPct val="200000"/>
            </a:pPr>
            <a:r>
              <a:rPr lang="en-US" b="1">
                <a:solidFill>
                  <a:schemeClr val="tx2"/>
                </a:solidFill>
              </a:rPr>
              <a:t>	</a:t>
            </a:r>
            <a:endParaRPr lang="el-GR" b="1">
              <a:solidFill>
                <a:schemeClr val="tx2"/>
              </a:solidFill>
            </a:endParaRPr>
          </a:p>
          <a:p>
            <a:pPr algn="ctr"/>
            <a:endParaRPr lang="en-US"/>
          </a:p>
        </p:txBody>
      </p:sp>
      <p:sp>
        <p:nvSpPr>
          <p:cNvPr id="100379" name="Text Box 40"/>
          <p:cNvSpPr txBox="1">
            <a:spLocks noChangeArrowheads="1"/>
          </p:cNvSpPr>
          <p:nvPr/>
        </p:nvSpPr>
        <p:spPr bwMode="auto">
          <a:xfrm>
            <a:off x="6400800" y="4287838"/>
            <a:ext cx="457200" cy="519112"/>
          </a:xfrm>
          <a:prstGeom prst="rect">
            <a:avLst/>
          </a:prstGeom>
          <a:noFill/>
          <a:ln w="9525">
            <a:noFill/>
            <a:miter lim="800000"/>
            <a:headEnd/>
            <a:tailEnd/>
          </a:ln>
        </p:spPr>
        <p:txBody>
          <a:bodyPr>
            <a:spAutoFit/>
          </a:bodyPr>
          <a:lstStyle/>
          <a:p>
            <a:pPr>
              <a:spcBef>
                <a:spcPct val="50000"/>
              </a:spcBef>
            </a:pPr>
            <a:r>
              <a:rPr lang="en-US" sz="2800" b="1"/>
              <a:t>B</a:t>
            </a:r>
          </a:p>
        </p:txBody>
      </p:sp>
      <p:sp>
        <p:nvSpPr>
          <p:cNvPr id="100380" name="Text Box 43"/>
          <p:cNvSpPr txBox="1">
            <a:spLocks noChangeArrowheads="1"/>
          </p:cNvSpPr>
          <p:nvPr/>
        </p:nvSpPr>
        <p:spPr bwMode="auto">
          <a:xfrm>
            <a:off x="7207250" y="5119688"/>
            <a:ext cx="609600" cy="519112"/>
          </a:xfrm>
          <a:prstGeom prst="rect">
            <a:avLst/>
          </a:prstGeom>
          <a:noFill/>
          <a:ln w="9525">
            <a:noFill/>
            <a:miter lim="800000"/>
            <a:headEnd/>
            <a:tailEnd/>
          </a:ln>
        </p:spPr>
        <p:txBody>
          <a:bodyPr>
            <a:spAutoFit/>
          </a:bodyPr>
          <a:lstStyle/>
          <a:p>
            <a:pPr>
              <a:spcBef>
                <a:spcPct val="50000"/>
              </a:spcBef>
            </a:pPr>
            <a:r>
              <a:rPr lang="en-US" sz="2800" b="1"/>
              <a:t>Cl</a:t>
            </a:r>
          </a:p>
        </p:txBody>
      </p:sp>
      <p:sp>
        <p:nvSpPr>
          <p:cNvPr id="100381" name="Rectangle 66"/>
          <p:cNvSpPr>
            <a:spLocks noChangeArrowheads="1"/>
          </p:cNvSpPr>
          <p:nvPr/>
        </p:nvSpPr>
        <p:spPr bwMode="auto">
          <a:xfrm>
            <a:off x="6858000" y="2743200"/>
            <a:ext cx="533400" cy="76200"/>
          </a:xfrm>
          <a:prstGeom prst="rect">
            <a:avLst/>
          </a:prstGeom>
          <a:gradFill rotWithShape="1">
            <a:gsLst>
              <a:gs pos="0">
                <a:srgbClr val="FF00FF"/>
              </a:gs>
              <a:gs pos="100000">
                <a:schemeClr val="folHlink"/>
              </a:gs>
            </a:gsLst>
            <a:lin ang="0" scaled="1"/>
          </a:gradFill>
          <a:ln w="9525">
            <a:solidFill>
              <a:srgbClr val="FFFF00"/>
            </a:solidFill>
            <a:miter lim="800000"/>
            <a:headEnd/>
            <a:tailEnd/>
          </a:ln>
        </p:spPr>
        <p:txBody>
          <a:bodyPr wrap="none" anchor="ctr"/>
          <a:lstStyle/>
          <a:p>
            <a:endParaRPr lang="id-ID"/>
          </a:p>
        </p:txBody>
      </p:sp>
      <p:sp>
        <p:nvSpPr>
          <p:cNvPr id="100382" name="Rectangle 67"/>
          <p:cNvSpPr>
            <a:spLocks noChangeArrowheads="1"/>
          </p:cNvSpPr>
          <p:nvPr/>
        </p:nvSpPr>
        <p:spPr bwMode="auto">
          <a:xfrm>
            <a:off x="6869113" y="2851150"/>
            <a:ext cx="533400" cy="76200"/>
          </a:xfrm>
          <a:prstGeom prst="rect">
            <a:avLst/>
          </a:prstGeom>
          <a:gradFill rotWithShape="1">
            <a:gsLst>
              <a:gs pos="0">
                <a:srgbClr val="FF00FF"/>
              </a:gs>
              <a:gs pos="100000">
                <a:schemeClr val="folHlink"/>
              </a:gs>
            </a:gsLst>
            <a:lin ang="0" scaled="1"/>
          </a:gradFill>
          <a:ln w="9525">
            <a:solidFill>
              <a:srgbClr val="FFFF00"/>
            </a:solidFill>
            <a:miter lim="800000"/>
            <a:headEnd/>
            <a:tailEnd/>
          </a:ln>
        </p:spPr>
        <p:txBody>
          <a:bodyPr wrap="none" anchor="ctr"/>
          <a:lstStyle/>
          <a:p>
            <a:endParaRPr lang="id-ID"/>
          </a:p>
        </p:txBody>
      </p:sp>
      <p:sp>
        <p:nvSpPr>
          <p:cNvPr id="100383" name="Rectangle 68"/>
          <p:cNvSpPr>
            <a:spLocks noChangeArrowheads="1"/>
          </p:cNvSpPr>
          <p:nvPr/>
        </p:nvSpPr>
        <p:spPr bwMode="auto">
          <a:xfrm>
            <a:off x="5867400" y="2763838"/>
            <a:ext cx="533400" cy="76200"/>
          </a:xfrm>
          <a:prstGeom prst="rect">
            <a:avLst/>
          </a:prstGeom>
          <a:gradFill rotWithShape="1">
            <a:gsLst>
              <a:gs pos="0">
                <a:srgbClr val="FF00FF"/>
              </a:gs>
              <a:gs pos="100000">
                <a:schemeClr val="folHlink"/>
              </a:gs>
            </a:gsLst>
            <a:lin ang="0" scaled="1"/>
          </a:gradFill>
          <a:ln w="9525">
            <a:solidFill>
              <a:srgbClr val="FFFF00"/>
            </a:solidFill>
            <a:miter lim="800000"/>
            <a:headEnd/>
            <a:tailEnd/>
          </a:ln>
        </p:spPr>
        <p:txBody>
          <a:bodyPr wrap="none" anchor="ctr"/>
          <a:lstStyle/>
          <a:p>
            <a:endParaRPr lang="id-ID"/>
          </a:p>
        </p:txBody>
      </p:sp>
      <p:sp>
        <p:nvSpPr>
          <p:cNvPr id="100384" name="Rectangle 69"/>
          <p:cNvSpPr>
            <a:spLocks noChangeArrowheads="1"/>
          </p:cNvSpPr>
          <p:nvPr/>
        </p:nvSpPr>
        <p:spPr bwMode="auto">
          <a:xfrm>
            <a:off x="5878513" y="2871788"/>
            <a:ext cx="533400" cy="76200"/>
          </a:xfrm>
          <a:prstGeom prst="rect">
            <a:avLst/>
          </a:prstGeom>
          <a:gradFill rotWithShape="1">
            <a:gsLst>
              <a:gs pos="0">
                <a:srgbClr val="FF00FF"/>
              </a:gs>
              <a:gs pos="100000">
                <a:schemeClr val="folHlink"/>
              </a:gs>
            </a:gsLst>
            <a:lin ang="0" scaled="1"/>
          </a:gradFill>
          <a:ln w="9525">
            <a:solidFill>
              <a:srgbClr val="FFFF00"/>
            </a:solidFill>
            <a:miter lim="800000"/>
            <a:headEnd/>
            <a:tailEnd/>
          </a:ln>
        </p:spPr>
        <p:txBody>
          <a:bodyPr wrap="none" anchor="ctr"/>
          <a:lstStyle/>
          <a:p>
            <a:endParaRPr lang="id-ID"/>
          </a:p>
        </p:txBody>
      </p:sp>
      <p:sp>
        <p:nvSpPr>
          <p:cNvPr id="100385" name="Text Box 70"/>
          <p:cNvSpPr txBox="1">
            <a:spLocks noChangeArrowheads="1"/>
          </p:cNvSpPr>
          <p:nvPr/>
        </p:nvSpPr>
        <p:spPr bwMode="auto">
          <a:xfrm>
            <a:off x="6356350" y="3084513"/>
            <a:ext cx="609600" cy="519112"/>
          </a:xfrm>
          <a:prstGeom prst="rect">
            <a:avLst/>
          </a:prstGeom>
          <a:noFill/>
          <a:ln w="9525">
            <a:noFill/>
            <a:miter lim="800000"/>
            <a:headEnd/>
            <a:tailEnd/>
          </a:ln>
        </p:spPr>
        <p:txBody>
          <a:bodyPr>
            <a:spAutoFit/>
          </a:bodyPr>
          <a:lstStyle/>
          <a:p>
            <a:pPr>
              <a:spcBef>
                <a:spcPct val="50000"/>
              </a:spcBef>
            </a:pPr>
            <a:r>
              <a:rPr lang="en-US" sz="2800" b="1"/>
              <a:t>Cl</a:t>
            </a:r>
          </a:p>
        </p:txBody>
      </p:sp>
      <p:sp>
        <p:nvSpPr>
          <p:cNvPr id="100386" name="Text Box 71"/>
          <p:cNvSpPr txBox="1">
            <a:spLocks noChangeArrowheads="1"/>
          </p:cNvSpPr>
          <p:nvPr/>
        </p:nvSpPr>
        <p:spPr bwMode="auto">
          <a:xfrm>
            <a:off x="5562600" y="5119688"/>
            <a:ext cx="609600" cy="519112"/>
          </a:xfrm>
          <a:prstGeom prst="rect">
            <a:avLst/>
          </a:prstGeom>
          <a:noFill/>
          <a:ln w="9525">
            <a:noFill/>
            <a:miter lim="800000"/>
            <a:headEnd/>
            <a:tailEnd/>
          </a:ln>
        </p:spPr>
        <p:txBody>
          <a:bodyPr>
            <a:spAutoFit/>
          </a:bodyPr>
          <a:lstStyle/>
          <a:p>
            <a:pPr>
              <a:spcBef>
                <a:spcPct val="50000"/>
              </a:spcBef>
            </a:pPr>
            <a:r>
              <a:rPr lang="en-US" sz="2800" b="1"/>
              <a:t>Cl</a:t>
            </a:r>
          </a:p>
        </p:txBody>
      </p:sp>
      <p:sp>
        <p:nvSpPr>
          <p:cNvPr id="100387" name="Text Box 72"/>
          <p:cNvSpPr txBox="1">
            <a:spLocks noChangeArrowheads="1"/>
          </p:cNvSpPr>
          <p:nvPr/>
        </p:nvSpPr>
        <p:spPr bwMode="auto">
          <a:xfrm>
            <a:off x="1371600" y="228600"/>
            <a:ext cx="1371600" cy="519113"/>
          </a:xfrm>
          <a:prstGeom prst="rect">
            <a:avLst/>
          </a:prstGeom>
          <a:noFill/>
          <a:ln w="9525">
            <a:noFill/>
            <a:miter lim="800000"/>
            <a:headEnd/>
            <a:tailEnd/>
          </a:ln>
        </p:spPr>
        <p:txBody>
          <a:bodyPr>
            <a:spAutoFit/>
          </a:bodyPr>
          <a:lstStyle/>
          <a:p>
            <a:pPr algn="ctr">
              <a:spcBef>
                <a:spcPct val="50000"/>
              </a:spcBef>
            </a:pPr>
            <a:r>
              <a:rPr lang="en-US" sz="2800" b="1"/>
              <a:t>Polar</a:t>
            </a:r>
          </a:p>
        </p:txBody>
      </p:sp>
      <p:sp>
        <p:nvSpPr>
          <p:cNvPr id="100388" name="Text Box 75"/>
          <p:cNvSpPr txBox="1">
            <a:spLocks noChangeArrowheads="1"/>
          </p:cNvSpPr>
          <p:nvPr/>
        </p:nvSpPr>
        <p:spPr bwMode="auto">
          <a:xfrm>
            <a:off x="5334000" y="304800"/>
            <a:ext cx="2286000" cy="519113"/>
          </a:xfrm>
          <a:prstGeom prst="rect">
            <a:avLst/>
          </a:prstGeom>
          <a:noFill/>
          <a:ln w="9525">
            <a:noFill/>
            <a:miter lim="800000"/>
            <a:headEnd/>
            <a:tailEnd/>
          </a:ln>
        </p:spPr>
        <p:txBody>
          <a:bodyPr>
            <a:spAutoFit/>
          </a:bodyPr>
          <a:lstStyle/>
          <a:p>
            <a:pPr algn="ctr">
              <a:spcBef>
                <a:spcPct val="50000"/>
              </a:spcBef>
            </a:pPr>
            <a:r>
              <a:rPr lang="en-US" sz="2800" b="1"/>
              <a:t>Nonpolar </a:t>
            </a:r>
          </a:p>
        </p:txBody>
      </p:sp>
      <p:sp>
        <p:nvSpPr>
          <p:cNvPr id="100389" name="AutoShape 76">
            <a:hlinkClick r:id="" action="ppaction://hlinkshowjump?jump=nextslide" highlightClick="1"/>
          </p:cNvPr>
          <p:cNvSpPr>
            <a:spLocks noChangeArrowheads="1"/>
          </p:cNvSpPr>
          <p:nvPr/>
        </p:nvSpPr>
        <p:spPr bwMode="auto">
          <a:xfrm>
            <a:off x="7620000" y="6477000"/>
            <a:ext cx="609600" cy="304800"/>
          </a:xfrm>
          <a:prstGeom prst="actionButtonForwardNext">
            <a:avLst/>
          </a:prstGeom>
          <a:solidFill>
            <a:srgbClr val="00FF00"/>
          </a:solidFill>
          <a:ln w="9525">
            <a:noFill/>
            <a:miter lim="800000"/>
            <a:headEnd/>
            <a:tailEnd/>
          </a:ln>
        </p:spPr>
        <p:txBody>
          <a:bodyPr wrap="none" anchor="ctr"/>
          <a:lstStyle/>
          <a:p>
            <a:endParaRPr lang="id-ID"/>
          </a:p>
        </p:txBody>
      </p:sp>
      <p:sp>
        <p:nvSpPr>
          <p:cNvPr id="100390" name="AutoShape 77">
            <a:hlinkClick r:id="" action="ppaction://hlinkshowjump?jump=previousslide" highlightClick="1"/>
          </p:cNvPr>
          <p:cNvSpPr>
            <a:spLocks noChangeArrowheads="1"/>
          </p:cNvSpPr>
          <p:nvPr/>
        </p:nvSpPr>
        <p:spPr bwMode="auto">
          <a:xfrm>
            <a:off x="6934200" y="6477000"/>
            <a:ext cx="609600" cy="304800"/>
          </a:xfrm>
          <a:prstGeom prst="actionButtonBackPrevious">
            <a:avLst/>
          </a:prstGeom>
          <a:solidFill>
            <a:srgbClr val="00FF00"/>
          </a:solidFill>
          <a:ln w="9525">
            <a:noFill/>
            <a:miter lim="800000"/>
            <a:headEnd/>
            <a:tailEnd/>
          </a:ln>
        </p:spPr>
        <p:txBody>
          <a:bodyPr wrap="none" anchor="ctr"/>
          <a:lstStyle/>
          <a:p>
            <a:endParaRPr lang="id-ID"/>
          </a:p>
        </p:txBody>
      </p:sp>
      <p:sp>
        <p:nvSpPr>
          <p:cNvPr id="100391" name="AutoShape 78">
            <a:hlinkClick r:id="" action="ppaction://noaction" highlightClick="1"/>
          </p:cNvPr>
          <p:cNvSpPr>
            <a:spLocks noChangeArrowheads="1"/>
          </p:cNvSpPr>
          <p:nvPr/>
        </p:nvSpPr>
        <p:spPr bwMode="auto">
          <a:xfrm>
            <a:off x="8305800" y="6477000"/>
            <a:ext cx="762000" cy="304800"/>
          </a:xfrm>
          <a:prstGeom prst="actionButtonBlank">
            <a:avLst/>
          </a:prstGeom>
          <a:solidFill>
            <a:srgbClr val="FFCC00"/>
          </a:solidFill>
          <a:ln w="28575">
            <a:noFill/>
            <a:miter lim="800000"/>
            <a:headEnd/>
            <a:tailEnd/>
          </a:ln>
        </p:spPr>
        <p:txBody>
          <a:bodyPr wrap="none" anchor="ctr"/>
          <a:lstStyle/>
          <a:p>
            <a:pPr algn="ctr"/>
            <a:r>
              <a:rPr lang="en-US">
                <a:hlinkClick r:id="rId2" action="ppaction://hlinksldjump"/>
              </a:rPr>
              <a:t>menu</a:t>
            </a:r>
            <a:endParaRPr lang="en-US"/>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lstStyle/>
          <a:p>
            <a:pPr eaLnBrk="1" hangingPunct="1"/>
            <a:r>
              <a:rPr lang="en-US" sz="2800" smtClean="0">
                <a:solidFill>
                  <a:srgbClr val="0066FF"/>
                </a:solidFill>
              </a:rPr>
              <a:t>Simulasi</a:t>
            </a:r>
          </a:p>
        </p:txBody>
      </p:sp>
      <p:sp>
        <p:nvSpPr>
          <p:cNvPr id="10244" name="AutoShape 5">
            <a:hlinkClick r:id="" action="ppaction://hlinkshowjump?jump=nextslide" highlightClick="1"/>
          </p:cNvPr>
          <p:cNvSpPr>
            <a:spLocks noChangeArrowheads="1"/>
          </p:cNvSpPr>
          <p:nvPr/>
        </p:nvSpPr>
        <p:spPr bwMode="auto">
          <a:xfrm>
            <a:off x="7620000" y="6477000"/>
            <a:ext cx="609600" cy="304800"/>
          </a:xfrm>
          <a:prstGeom prst="actionButtonForwardNext">
            <a:avLst/>
          </a:prstGeom>
          <a:solidFill>
            <a:srgbClr val="00FF00"/>
          </a:solidFill>
          <a:ln w="9525">
            <a:noFill/>
            <a:miter lim="800000"/>
            <a:headEnd/>
            <a:tailEnd/>
          </a:ln>
        </p:spPr>
        <p:txBody>
          <a:bodyPr wrap="none" anchor="ctr"/>
          <a:lstStyle/>
          <a:p>
            <a:endParaRPr lang="id-ID"/>
          </a:p>
        </p:txBody>
      </p:sp>
      <p:sp>
        <p:nvSpPr>
          <p:cNvPr id="10245" name="AutoShape 6">
            <a:hlinkClick r:id="" action="ppaction://hlinkshowjump?jump=previousslide" highlightClick="1"/>
          </p:cNvPr>
          <p:cNvSpPr>
            <a:spLocks noChangeArrowheads="1"/>
          </p:cNvSpPr>
          <p:nvPr/>
        </p:nvSpPr>
        <p:spPr bwMode="auto">
          <a:xfrm>
            <a:off x="6934200" y="6477000"/>
            <a:ext cx="609600" cy="304800"/>
          </a:xfrm>
          <a:prstGeom prst="actionButtonBackPrevious">
            <a:avLst/>
          </a:prstGeom>
          <a:solidFill>
            <a:srgbClr val="00FF00"/>
          </a:solidFill>
          <a:ln w="9525">
            <a:noFill/>
            <a:miter lim="800000"/>
            <a:headEnd/>
            <a:tailEnd/>
          </a:ln>
        </p:spPr>
        <p:txBody>
          <a:bodyPr wrap="none" anchor="ctr"/>
          <a:lstStyle/>
          <a:p>
            <a:endParaRPr lang="id-ID"/>
          </a:p>
        </p:txBody>
      </p:sp>
      <p:sp>
        <p:nvSpPr>
          <p:cNvPr id="10246" name="AutoShape 7">
            <a:hlinkClick r:id="" action="ppaction://noaction" highlightClick="1"/>
          </p:cNvPr>
          <p:cNvSpPr>
            <a:spLocks noChangeArrowheads="1"/>
          </p:cNvSpPr>
          <p:nvPr/>
        </p:nvSpPr>
        <p:spPr bwMode="auto">
          <a:xfrm>
            <a:off x="8305800" y="6477000"/>
            <a:ext cx="762000" cy="304800"/>
          </a:xfrm>
          <a:prstGeom prst="actionButtonBlank">
            <a:avLst/>
          </a:prstGeom>
          <a:solidFill>
            <a:srgbClr val="FFCC00"/>
          </a:solidFill>
          <a:ln w="28575">
            <a:noFill/>
            <a:miter lim="800000"/>
            <a:headEnd/>
            <a:tailEnd/>
          </a:ln>
        </p:spPr>
        <p:txBody>
          <a:bodyPr wrap="none" anchor="ctr"/>
          <a:lstStyle/>
          <a:p>
            <a:pPr algn="ctr"/>
            <a:r>
              <a:rPr lang="en-US">
                <a:hlinkClick r:id="rId4" action="ppaction://hlinksldjump"/>
              </a:rPr>
              <a:t>menu</a:t>
            </a:r>
            <a:endParaRPr lang="en-US"/>
          </a:p>
        </p:txBody>
      </p:sp>
    </p:spTree>
    <p:controls>
      <p:control spid="8194" r:id="rId2" imgW="8306109" imgH="5334265"/>
    </p:controls>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2819400" y="838200"/>
            <a:ext cx="4495800" cy="457200"/>
          </a:xfrm>
        </p:spPr>
        <p:txBody>
          <a:bodyPr>
            <a:normAutofit fontScale="90000"/>
          </a:bodyPr>
          <a:lstStyle/>
          <a:p>
            <a:pPr eaLnBrk="1" hangingPunct="1"/>
            <a:r>
              <a:rPr lang="en-US" sz="4400" smtClean="0"/>
              <a:t>IKATAN ION</a:t>
            </a:r>
          </a:p>
        </p:txBody>
      </p:sp>
      <p:sp>
        <p:nvSpPr>
          <p:cNvPr id="34819" name="Rectangle 3"/>
          <p:cNvSpPr>
            <a:spLocks noGrp="1" noChangeArrowheads="1"/>
          </p:cNvSpPr>
          <p:nvPr>
            <p:ph idx="1"/>
          </p:nvPr>
        </p:nvSpPr>
        <p:spPr>
          <a:xfrm>
            <a:off x="1905000" y="1981200"/>
            <a:ext cx="5257800" cy="3048000"/>
          </a:xfrm>
        </p:spPr>
        <p:txBody>
          <a:bodyPr/>
          <a:lstStyle/>
          <a:p>
            <a:pPr marL="457200" indent="-457200" eaLnBrk="1" hangingPunct="1">
              <a:lnSpc>
                <a:spcPct val="90000"/>
              </a:lnSpc>
              <a:buClr>
                <a:schemeClr val="hlink"/>
              </a:buClr>
              <a:buSzTx/>
              <a:buFontTx/>
              <a:buAutoNum type="arabicPeriod"/>
            </a:pPr>
            <a:r>
              <a:rPr lang="en-US" sz="3600" dirty="0" err="1" smtClean="0">
                <a:hlinkClick r:id="rId2" action="ppaction://hlinksldjump"/>
              </a:rPr>
              <a:t>Pengertian</a:t>
            </a:r>
            <a:endParaRPr lang="en-US" sz="3600" dirty="0" smtClean="0"/>
          </a:p>
          <a:p>
            <a:pPr marL="457200" indent="-457200" eaLnBrk="1" hangingPunct="1">
              <a:lnSpc>
                <a:spcPct val="90000"/>
              </a:lnSpc>
              <a:buClr>
                <a:schemeClr val="hlink"/>
              </a:buClr>
              <a:buSzTx/>
              <a:buFontTx/>
              <a:buAutoNum type="arabicPeriod"/>
            </a:pPr>
            <a:endParaRPr lang="en-US" sz="3600" dirty="0" smtClean="0"/>
          </a:p>
          <a:p>
            <a:pPr marL="457200" indent="-457200" eaLnBrk="1" hangingPunct="1">
              <a:lnSpc>
                <a:spcPct val="90000"/>
              </a:lnSpc>
              <a:buClr>
                <a:schemeClr val="hlink"/>
              </a:buClr>
              <a:buSzTx/>
              <a:buFontTx/>
              <a:buAutoNum type="arabicPeriod"/>
            </a:pPr>
            <a:r>
              <a:rPr lang="en-US" sz="3600" dirty="0" err="1" smtClean="0">
                <a:hlinkClick r:id="rId3" action="ppaction://hlinksldjump"/>
              </a:rPr>
              <a:t>Pembentukan</a:t>
            </a:r>
            <a:endParaRPr lang="en-US" sz="3600" dirty="0" smtClean="0"/>
          </a:p>
          <a:p>
            <a:pPr marL="457200" indent="-457200" eaLnBrk="1" hangingPunct="1">
              <a:lnSpc>
                <a:spcPct val="90000"/>
              </a:lnSpc>
              <a:buClr>
                <a:schemeClr val="hlink"/>
              </a:buClr>
              <a:buSzTx/>
              <a:buFontTx/>
              <a:buAutoNum type="arabicPeriod"/>
            </a:pPr>
            <a:endParaRPr lang="en-US" sz="3600" dirty="0" smtClean="0"/>
          </a:p>
          <a:p>
            <a:pPr marL="457200" indent="-457200" eaLnBrk="1" hangingPunct="1">
              <a:lnSpc>
                <a:spcPct val="90000"/>
              </a:lnSpc>
              <a:buClr>
                <a:schemeClr val="hlink"/>
              </a:buClr>
              <a:buSzTx/>
              <a:buFontTx/>
              <a:buAutoNum type="arabicPeriod"/>
            </a:pPr>
            <a:r>
              <a:rPr lang="en-US" sz="3600" dirty="0" err="1" smtClean="0">
                <a:hlinkClick r:id="rId4" action="ppaction://hlinksldjump"/>
              </a:rPr>
              <a:t>Sifat-sifat</a:t>
            </a:r>
            <a:endParaRPr lang="en-US" sz="3600" dirty="0" smtClean="0"/>
          </a:p>
        </p:txBody>
      </p:sp>
      <p:sp>
        <p:nvSpPr>
          <p:cNvPr id="34820" name="AutoShape 5">
            <a:hlinkClick r:id="" action="ppaction://noaction" highlightClick="1"/>
          </p:cNvPr>
          <p:cNvSpPr>
            <a:spLocks noChangeArrowheads="1"/>
          </p:cNvSpPr>
          <p:nvPr/>
        </p:nvSpPr>
        <p:spPr bwMode="auto">
          <a:xfrm>
            <a:off x="8305800" y="6477000"/>
            <a:ext cx="762000" cy="304800"/>
          </a:xfrm>
          <a:prstGeom prst="actionButtonBlank">
            <a:avLst/>
          </a:prstGeom>
          <a:solidFill>
            <a:srgbClr val="FFCC00"/>
          </a:solidFill>
          <a:ln w="28575">
            <a:noFill/>
            <a:miter lim="800000"/>
            <a:headEnd/>
            <a:tailEnd/>
          </a:ln>
        </p:spPr>
        <p:txBody>
          <a:bodyPr wrap="none" anchor="ctr"/>
          <a:lstStyle/>
          <a:p>
            <a:pPr algn="ctr"/>
            <a:r>
              <a:rPr lang="en-US">
                <a:hlinkClick r:id="rId5" action="ppaction://hlinksldjump"/>
              </a:rPr>
              <a:t>menu</a:t>
            </a:r>
            <a:endParaRPr lang="en-US"/>
          </a:p>
        </p:txBody>
      </p:sp>
      <p:sp>
        <p:nvSpPr>
          <p:cNvPr id="34821" name="AutoShape 7">
            <a:hlinkClick r:id="" action="ppaction://hlinkshowjump?jump=nextslide" highlightClick="1"/>
          </p:cNvPr>
          <p:cNvSpPr>
            <a:spLocks noChangeArrowheads="1"/>
          </p:cNvSpPr>
          <p:nvPr/>
        </p:nvSpPr>
        <p:spPr bwMode="auto">
          <a:xfrm>
            <a:off x="7620000" y="6477000"/>
            <a:ext cx="609600" cy="304800"/>
          </a:xfrm>
          <a:prstGeom prst="actionButtonForwardNext">
            <a:avLst/>
          </a:prstGeom>
          <a:solidFill>
            <a:srgbClr val="00FF00"/>
          </a:solidFill>
          <a:ln w="9525">
            <a:noFill/>
            <a:miter lim="800000"/>
            <a:headEnd/>
            <a:tailEnd/>
          </a:ln>
        </p:spPr>
        <p:txBody>
          <a:bodyPr wrap="none" anchor="ctr"/>
          <a:lstStyle/>
          <a:p>
            <a:endParaRPr lang="id-ID"/>
          </a:p>
        </p:txBody>
      </p:sp>
      <p:sp>
        <p:nvSpPr>
          <p:cNvPr id="34822" name="AutoShape 8">
            <a:hlinkClick r:id="" action="ppaction://hlinkshowjump?jump=previousslide" highlightClick="1"/>
          </p:cNvPr>
          <p:cNvSpPr>
            <a:spLocks noChangeArrowheads="1"/>
          </p:cNvSpPr>
          <p:nvPr/>
        </p:nvSpPr>
        <p:spPr bwMode="auto">
          <a:xfrm>
            <a:off x="6934200" y="6477000"/>
            <a:ext cx="609600" cy="304800"/>
          </a:xfrm>
          <a:prstGeom prst="actionButtonBackPrevious">
            <a:avLst/>
          </a:prstGeom>
          <a:solidFill>
            <a:srgbClr val="00FF00"/>
          </a:solidFill>
          <a:ln w="9525">
            <a:noFill/>
            <a:miter lim="800000"/>
            <a:headEnd/>
            <a:tailEnd/>
          </a:ln>
        </p:spPr>
        <p:txBody>
          <a:bodyPr wrap="none" anchor="ctr"/>
          <a:lstStyle/>
          <a:p>
            <a:endParaRPr lang="id-ID"/>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3"/>
          <p:cNvSpPr>
            <a:spLocks noGrp="1" noChangeArrowheads="1"/>
          </p:cNvSpPr>
          <p:nvPr>
            <p:ph idx="1"/>
          </p:nvPr>
        </p:nvSpPr>
        <p:spPr>
          <a:xfrm>
            <a:off x="1143000" y="609600"/>
            <a:ext cx="8001000" cy="5715000"/>
          </a:xfrm>
        </p:spPr>
        <p:txBody>
          <a:bodyPr>
            <a:normAutofit fontScale="92500" lnSpcReduction="20000"/>
          </a:bodyPr>
          <a:lstStyle/>
          <a:p>
            <a:pPr eaLnBrk="1" hangingPunct="1">
              <a:lnSpc>
                <a:spcPct val="90000"/>
              </a:lnSpc>
              <a:buFontTx/>
              <a:buNone/>
            </a:pPr>
            <a:r>
              <a:rPr lang="en-US" sz="3200" dirty="0" smtClean="0">
                <a:solidFill>
                  <a:srgbClr val="008000"/>
                </a:solidFill>
              </a:rPr>
              <a:t>	Problem:</a:t>
            </a:r>
          </a:p>
          <a:p>
            <a:pPr eaLnBrk="1" hangingPunct="1">
              <a:lnSpc>
                <a:spcPct val="90000"/>
              </a:lnSpc>
              <a:buFontTx/>
              <a:buNone/>
            </a:pPr>
            <a:endParaRPr lang="en-US" sz="3200" dirty="0" smtClean="0">
              <a:solidFill>
                <a:srgbClr val="008000"/>
              </a:solidFill>
            </a:endParaRPr>
          </a:p>
          <a:p>
            <a:pPr eaLnBrk="1" hangingPunct="1">
              <a:lnSpc>
                <a:spcPct val="90000"/>
              </a:lnSpc>
              <a:buFontTx/>
              <a:buNone/>
            </a:pPr>
            <a:r>
              <a:rPr lang="en-US" dirty="0" smtClean="0"/>
              <a:t>	</a:t>
            </a:r>
            <a:r>
              <a:rPr lang="en-US" dirty="0" err="1" smtClean="0">
                <a:solidFill>
                  <a:schemeClr val="hlink"/>
                </a:solidFill>
              </a:rPr>
              <a:t>Suatu</a:t>
            </a:r>
            <a:r>
              <a:rPr lang="en-US" dirty="0" smtClean="0">
                <a:solidFill>
                  <a:schemeClr val="hlink"/>
                </a:solidFill>
              </a:rPr>
              <a:t> </a:t>
            </a:r>
            <a:r>
              <a:rPr lang="en-US" dirty="0" err="1" smtClean="0">
                <a:solidFill>
                  <a:schemeClr val="hlink"/>
                </a:solidFill>
              </a:rPr>
              <a:t>hari</a:t>
            </a:r>
            <a:r>
              <a:rPr lang="en-US" dirty="0" smtClean="0">
                <a:solidFill>
                  <a:schemeClr val="hlink"/>
                </a:solidFill>
              </a:rPr>
              <a:t> </a:t>
            </a:r>
            <a:r>
              <a:rPr lang="en-US" dirty="0" err="1" smtClean="0">
                <a:solidFill>
                  <a:schemeClr val="hlink"/>
                </a:solidFill>
              </a:rPr>
              <a:t>terjadi</a:t>
            </a:r>
            <a:r>
              <a:rPr lang="en-US" dirty="0" smtClean="0">
                <a:solidFill>
                  <a:schemeClr val="hlink"/>
                </a:solidFill>
              </a:rPr>
              <a:t> </a:t>
            </a:r>
            <a:r>
              <a:rPr lang="en-US" dirty="0" err="1" smtClean="0">
                <a:solidFill>
                  <a:schemeClr val="hlink"/>
                </a:solidFill>
              </a:rPr>
              <a:t>banjir</a:t>
            </a:r>
            <a:r>
              <a:rPr lang="en-US" dirty="0" smtClean="0">
                <a:solidFill>
                  <a:schemeClr val="hlink"/>
                </a:solidFill>
              </a:rPr>
              <a:t> </a:t>
            </a:r>
            <a:r>
              <a:rPr lang="en-US" dirty="0" err="1" smtClean="0">
                <a:solidFill>
                  <a:schemeClr val="hlink"/>
                </a:solidFill>
              </a:rPr>
              <a:t>kecil</a:t>
            </a:r>
            <a:r>
              <a:rPr lang="en-US" dirty="0" smtClean="0">
                <a:solidFill>
                  <a:schemeClr val="hlink"/>
                </a:solidFill>
              </a:rPr>
              <a:t> </a:t>
            </a:r>
            <a:r>
              <a:rPr lang="en-US" dirty="0" err="1" smtClean="0">
                <a:solidFill>
                  <a:schemeClr val="hlink"/>
                </a:solidFill>
              </a:rPr>
              <a:t>di</a:t>
            </a:r>
            <a:r>
              <a:rPr lang="en-US" dirty="0" smtClean="0">
                <a:solidFill>
                  <a:schemeClr val="hlink"/>
                </a:solidFill>
              </a:rPr>
              <a:t> </a:t>
            </a:r>
            <a:r>
              <a:rPr lang="en-US" dirty="0" err="1" smtClean="0">
                <a:solidFill>
                  <a:schemeClr val="hlink"/>
                </a:solidFill>
              </a:rPr>
              <a:t>suatu</a:t>
            </a:r>
            <a:r>
              <a:rPr lang="en-US" dirty="0" smtClean="0">
                <a:solidFill>
                  <a:schemeClr val="hlink"/>
                </a:solidFill>
              </a:rPr>
              <a:t> </a:t>
            </a:r>
            <a:r>
              <a:rPr lang="en-US" dirty="0" err="1" smtClean="0">
                <a:solidFill>
                  <a:schemeClr val="hlink"/>
                </a:solidFill>
              </a:rPr>
              <a:t>kampung</a:t>
            </a:r>
            <a:r>
              <a:rPr lang="en-US" dirty="0" smtClean="0">
                <a:solidFill>
                  <a:schemeClr val="hlink"/>
                </a:solidFill>
              </a:rPr>
              <a:t>, </a:t>
            </a:r>
            <a:r>
              <a:rPr lang="en-US" dirty="0" err="1" smtClean="0">
                <a:solidFill>
                  <a:schemeClr val="hlink"/>
                </a:solidFill>
              </a:rPr>
              <a:t>tidak</a:t>
            </a:r>
            <a:r>
              <a:rPr lang="en-US" dirty="0" smtClean="0">
                <a:solidFill>
                  <a:schemeClr val="hlink"/>
                </a:solidFill>
              </a:rPr>
              <a:t> </a:t>
            </a:r>
            <a:r>
              <a:rPr lang="en-US" dirty="0" err="1" smtClean="0">
                <a:solidFill>
                  <a:schemeClr val="hlink"/>
                </a:solidFill>
              </a:rPr>
              <a:t>secara</a:t>
            </a:r>
            <a:r>
              <a:rPr lang="en-US" dirty="0" smtClean="0">
                <a:solidFill>
                  <a:schemeClr val="hlink"/>
                </a:solidFill>
              </a:rPr>
              <a:t> </a:t>
            </a:r>
            <a:r>
              <a:rPr lang="en-US" dirty="0" err="1" smtClean="0">
                <a:solidFill>
                  <a:schemeClr val="hlink"/>
                </a:solidFill>
              </a:rPr>
              <a:t>sengaja</a:t>
            </a:r>
            <a:r>
              <a:rPr lang="en-US" dirty="0" smtClean="0">
                <a:solidFill>
                  <a:schemeClr val="hlink"/>
                </a:solidFill>
              </a:rPr>
              <a:t> </a:t>
            </a:r>
            <a:r>
              <a:rPr lang="en-US" dirty="0" err="1" smtClean="0">
                <a:solidFill>
                  <a:schemeClr val="hlink"/>
                </a:solidFill>
              </a:rPr>
              <a:t>ada</a:t>
            </a:r>
            <a:r>
              <a:rPr lang="en-US" dirty="0" smtClean="0">
                <a:solidFill>
                  <a:schemeClr val="hlink"/>
                </a:solidFill>
              </a:rPr>
              <a:t> </a:t>
            </a:r>
            <a:r>
              <a:rPr lang="en-US" dirty="0" err="1" smtClean="0">
                <a:solidFill>
                  <a:schemeClr val="hlink"/>
                </a:solidFill>
              </a:rPr>
              <a:t>tumpahan</a:t>
            </a:r>
            <a:r>
              <a:rPr lang="en-US" dirty="0" smtClean="0">
                <a:solidFill>
                  <a:schemeClr val="hlink"/>
                </a:solidFill>
              </a:rPr>
              <a:t> </a:t>
            </a:r>
            <a:r>
              <a:rPr lang="en-US" dirty="0" err="1" smtClean="0">
                <a:solidFill>
                  <a:schemeClr val="hlink"/>
                </a:solidFill>
              </a:rPr>
              <a:t>minyak</a:t>
            </a:r>
            <a:r>
              <a:rPr lang="en-US" dirty="0" smtClean="0">
                <a:solidFill>
                  <a:schemeClr val="hlink"/>
                </a:solidFill>
              </a:rPr>
              <a:t> </a:t>
            </a:r>
            <a:r>
              <a:rPr lang="en-US" dirty="0" err="1" smtClean="0">
                <a:solidFill>
                  <a:schemeClr val="hlink"/>
                </a:solidFill>
              </a:rPr>
              <a:t>tanah</a:t>
            </a:r>
            <a:r>
              <a:rPr lang="en-US" dirty="0" smtClean="0">
                <a:solidFill>
                  <a:schemeClr val="hlink"/>
                </a:solidFill>
              </a:rPr>
              <a:t>. </a:t>
            </a:r>
          </a:p>
          <a:p>
            <a:pPr eaLnBrk="1" hangingPunct="1">
              <a:lnSpc>
                <a:spcPct val="90000"/>
              </a:lnSpc>
              <a:buFontTx/>
              <a:buNone/>
            </a:pPr>
            <a:r>
              <a:rPr lang="en-US" dirty="0" smtClean="0">
                <a:solidFill>
                  <a:schemeClr val="hlink"/>
                </a:solidFill>
              </a:rPr>
              <a:t>	</a:t>
            </a:r>
            <a:r>
              <a:rPr lang="en-US" dirty="0" err="1" smtClean="0">
                <a:solidFill>
                  <a:schemeClr val="hlink"/>
                </a:solidFill>
              </a:rPr>
              <a:t>Ternyata</a:t>
            </a:r>
            <a:r>
              <a:rPr lang="en-US" dirty="0" smtClean="0">
                <a:solidFill>
                  <a:schemeClr val="hlink"/>
                </a:solidFill>
              </a:rPr>
              <a:t> </a:t>
            </a:r>
            <a:r>
              <a:rPr lang="en-US" dirty="0" err="1" smtClean="0">
                <a:solidFill>
                  <a:schemeClr val="hlink"/>
                </a:solidFill>
              </a:rPr>
              <a:t>minyak</a:t>
            </a:r>
            <a:r>
              <a:rPr lang="en-US" dirty="0" smtClean="0">
                <a:solidFill>
                  <a:schemeClr val="hlink"/>
                </a:solidFill>
              </a:rPr>
              <a:t> </a:t>
            </a:r>
            <a:r>
              <a:rPr lang="en-US" dirty="0" err="1" smtClean="0">
                <a:solidFill>
                  <a:schemeClr val="hlink"/>
                </a:solidFill>
              </a:rPr>
              <a:t>tanah</a:t>
            </a:r>
            <a:r>
              <a:rPr lang="en-US" dirty="0" smtClean="0">
                <a:solidFill>
                  <a:schemeClr val="hlink"/>
                </a:solidFill>
              </a:rPr>
              <a:t> </a:t>
            </a:r>
            <a:r>
              <a:rPr lang="en-US" dirty="0" err="1" smtClean="0">
                <a:solidFill>
                  <a:schemeClr val="hlink"/>
                </a:solidFill>
              </a:rPr>
              <a:t>ada</a:t>
            </a:r>
            <a:r>
              <a:rPr lang="en-US" dirty="0" smtClean="0">
                <a:solidFill>
                  <a:schemeClr val="hlink"/>
                </a:solidFill>
              </a:rPr>
              <a:t> </a:t>
            </a:r>
            <a:r>
              <a:rPr lang="en-US" dirty="0" err="1" smtClean="0">
                <a:solidFill>
                  <a:schemeClr val="hlink"/>
                </a:solidFill>
              </a:rPr>
              <a:t>di</a:t>
            </a:r>
            <a:r>
              <a:rPr lang="en-US" dirty="0" smtClean="0">
                <a:solidFill>
                  <a:schemeClr val="hlink"/>
                </a:solidFill>
              </a:rPr>
              <a:t> </a:t>
            </a:r>
            <a:r>
              <a:rPr lang="en-US" dirty="0" err="1" smtClean="0">
                <a:solidFill>
                  <a:schemeClr val="hlink"/>
                </a:solidFill>
              </a:rPr>
              <a:t>atas</a:t>
            </a:r>
            <a:r>
              <a:rPr lang="en-US" dirty="0" smtClean="0">
                <a:solidFill>
                  <a:schemeClr val="hlink"/>
                </a:solidFill>
              </a:rPr>
              <a:t> air </a:t>
            </a:r>
            <a:r>
              <a:rPr lang="en-US" dirty="0" err="1" smtClean="0">
                <a:solidFill>
                  <a:schemeClr val="hlink"/>
                </a:solidFill>
              </a:rPr>
              <a:t>tidak</a:t>
            </a:r>
            <a:r>
              <a:rPr lang="en-US" dirty="0" smtClean="0">
                <a:solidFill>
                  <a:schemeClr val="hlink"/>
                </a:solidFill>
              </a:rPr>
              <a:t> </a:t>
            </a:r>
            <a:r>
              <a:rPr lang="en-US" dirty="0" err="1" smtClean="0">
                <a:solidFill>
                  <a:schemeClr val="hlink"/>
                </a:solidFill>
              </a:rPr>
              <a:t>bisa</a:t>
            </a:r>
            <a:r>
              <a:rPr lang="en-US" dirty="0" smtClean="0">
                <a:solidFill>
                  <a:schemeClr val="hlink"/>
                </a:solidFill>
              </a:rPr>
              <a:t> </a:t>
            </a:r>
            <a:r>
              <a:rPr lang="en-US" dirty="0" err="1" smtClean="0">
                <a:solidFill>
                  <a:schemeClr val="hlink"/>
                </a:solidFill>
              </a:rPr>
              <a:t>bercampur</a:t>
            </a:r>
            <a:r>
              <a:rPr lang="en-US" dirty="0" smtClean="0">
                <a:solidFill>
                  <a:schemeClr val="hlink"/>
                </a:solidFill>
              </a:rPr>
              <a:t>. </a:t>
            </a:r>
            <a:r>
              <a:rPr lang="en-US" dirty="0" err="1" smtClean="0">
                <a:solidFill>
                  <a:schemeClr val="hlink"/>
                </a:solidFill>
              </a:rPr>
              <a:t>Mengapa</a:t>
            </a:r>
            <a:r>
              <a:rPr lang="en-US" dirty="0" smtClean="0">
                <a:solidFill>
                  <a:schemeClr val="hlink"/>
                </a:solidFill>
              </a:rPr>
              <a:t> </a:t>
            </a:r>
            <a:r>
              <a:rPr lang="en-US" dirty="0" err="1" smtClean="0">
                <a:solidFill>
                  <a:schemeClr val="hlink"/>
                </a:solidFill>
              </a:rPr>
              <a:t>tidak</a:t>
            </a:r>
            <a:r>
              <a:rPr lang="en-US" dirty="0" smtClean="0">
                <a:solidFill>
                  <a:schemeClr val="hlink"/>
                </a:solidFill>
              </a:rPr>
              <a:t> </a:t>
            </a:r>
            <a:r>
              <a:rPr lang="en-US" dirty="0" err="1" smtClean="0">
                <a:solidFill>
                  <a:schemeClr val="hlink"/>
                </a:solidFill>
              </a:rPr>
              <a:t>bisa</a:t>
            </a:r>
            <a:r>
              <a:rPr lang="en-US" dirty="0" smtClean="0">
                <a:solidFill>
                  <a:schemeClr val="hlink"/>
                </a:solidFill>
              </a:rPr>
              <a:t> </a:t>
            </a:r>
            <a:r>
              <a:rPr lang="en-US" dirty="0" err="1" smtClean="0">
                <a:solidFill>
                  <a:schemeClr val="hlink"/>
                </a:solidFill>
              </a:rPr>
              <a:t>bercampur</a:t>
            </a:r>
            <a:r>
              <a:rPr lang="en-US" dirty="0" smtClean="0">
                <a:solidFill>
                  <a:schemeClr val="hlink"/>
                </a:solidFill>
              </a:rPr>
              <a:t>?</a:t>
            </a:r>
          </a:p>
          <a:p>
            <a:pPr eaLnBrk="1" hangingPunct="1">
              <a:lnSpc>
                <a:spcPct val="90000"/>
              </a:lnSpc>
              <a:buFontTx/>
              <a:buNone/>
            </a:pPr>
            <a:endParaRPr lang="en-US" dirty="0" smtClean="0">
              <a:solidFill>
                <a:schemeClr val="hlink"/>
              </a:solidFill>
            </a:endParaRPr>
          </a:p>
          <a:p>
            <a:pPr eaLnBrk="1" hangingPunct="1">
              <a:lnSpc>
                <a:spcPct val="90000"/>
              </a:lnSpc>
              <a:buFontTx/>
              <a:buNone/>
            </a:pPr>
            <a:r>
              <a:rPr lang="en-US" dirty="0" smtClean="0"/>
              <a:t>	</a:t>
            </a:r>
            <a:r>
              <a:rPr lang="en-US" dirty="0" err="1" smtClean="0"/>
              <a:t>Berdasarkan</a:t>
            </a:r>
            <a:r>
              <a:rPr lang="en-US" dirty="0" smtClean="0"/>
              <a:t> problem </a:t>
            </a:r>
            <a:r>
              <a:rPr lang="en-US" dirty="0" err="1" smtClean="0"/>
              <a:t>di</a:t>
            </a:r>
            <a:r>
              <a:rPr lang="en-US" dirty="0" smtClean="0"/>
              <a:t> </a:t>
            </a:r>
            <a:r>
              <a:rPr lang="en-US" dirty="0" err="1" smtClean="0"/>
              <a:t>atas</a:t>
            </a:r>
            <a:r>
              <a:rPr lang="en-US" dirty="0" smtClean="0"/>
              <a:t>, </a:t>
            </a:r>
            <a:r>
              <a:rPr lang="en-US" dirty="0" err="1" smtClean="0"/>
              <a:t>bentuklah</a:t>
            </a:r>
            <a:r>
              <a:rPr lang="en-US" dirty="0" smtClean="0"/>
              <a:t> </a:t>
            </a:r>
            <a:r>
              <a:rPr lang="en-US" dirty="0" err="1" smtClean="0"/>
              <a:t>kelompok</a:t>
            </a:r>
            <a:r>
              <a:rPr lang="en-US" dirty="0" smtClean="0"/>
              <a:t> </a:t>
            </a:r>
            <a:r>
              <a:rPr lang="en-US" dirty="0" err="1" smtClean="0"/>
              <a:t>kecil</a:t>
            </a:r>
            <a:r>
              <a:rPr lang="en-US" dirty="0" smtClean="0"/>
              <a:t> (4-5 </a:t>
            </a:r>
            <a:r>
              <a:rPr lang="en-US" dirty="0" err="1" smtClean="0"/>
              <a:t>orang</a:t>
            </a:r>
            <a:r>
              <a:rPr lang="en-US" dirty="0" smtClean="0"/>
              <a:t>) </a:t>
            </a:r>
            <a:r>
              <a:rPr lang="en-US" dirty="0" err="1" smtClean="0"/>
              <a:t>kemudian</a:t>
            </a:r>
            <a:r>
              <a:rPr lang="en-US" dirty="0" smtClean="0"/>
              <a:t> </a:t>
            </a:r>
            <a:r>
              <a:rPr lang="en-US" dirty="0" err="1" smtClean="0"/>
              <a:t>lakukan</a:t>
            </a:r>
            <a:r>
              <a:rPr lang="en-US" dirty="0" smtClean="0"/>
              <a:t> </a:t>
            </a:r>
            <a:r>
              <a:rPr lang="en-US" dirty="0" err="1" smtClean="0"/>
              <a:t>kegiatan</a:t>
            </a:r>
            <a:r>
              <a:rPr lang="en-US" dirty="0" smtClean="0"/>
              <a:t> </a:t>
            </a:r>
            <a:r>
              <a:rPr lang="en-US" dirty="0" err="1" smtClean="0"/>
              <a:t>sbb</a:t>
            </a:r>
            <a:r>
              <a:rPr lang="en-US" dirty="0" smtClean="0"/>
              <a:t>:</a:t>
            </a:r>
          </a:p>
          <a:p>
            <a:pPr eaLnBrk="1" hangingPunct="1">
              <a:lnSpc>
                <a:spcPct val="90000"/>
              </a:lnSpc>
              <a:buFontTx/>
              <a:buNone/>
            </a:pPr>
            <a:r>
              <a:rPr lang="en-US" dirty="0" smtClean="0"/>
              <a:t> 	1.	</a:t>
            </a:r>
            <a:r>
              <a:rPr lang="en-US" dirty="0" err="1" smtClean="0"/>
              <a:t>tulislah</a:t>
            </a:r>
            <a:r>
              <a:rPr lang="en-US" dirty="0" smtClean="0"/>
              <a:t> </a:t>
            </a:r>
            <a:r>
              <a:rPr lang="en-US" dirty="0" err="1" smtClean="0"/>
              <a:t>rumusan</a:t>
            </a:r>
            <a:r>
              <a:rPr lang="en-US" dirty="0" smtClean="0"/>
              <a:t> </a:t>
            </a:r>
            <a:r>
              <a:rPr lang="en-US" dirty="0" err="1" smtClean="0"/>
              <a:t>masalah</a:t>
            </a:r>
            <a:endParaRPr lang="en-US" dirty="0" smtClean="0"/>
          </a:p>
          <a:p>
            <a:pPr eaLnBrk="1" hangingPunct="1">
              <a:lnSpc>
                <a:spcPct val="90000"/>
              </a:lnSpc>
              <a:buFontTx/>
              <a:buNone/>
            </a:pPr>
            <a:r>
              <a:rPr lang="en-US" dirty="0" smtClean="0"/>
              <a:t>	2.	</a:t>
            </a:r>
            <a:r>
              <a:rPr lang="en-US" dirty="0" err="1" smtClean="0"/>
              <a:t>tulislah</a:t>
            </a:r>
            <a:r>
              <a:rPr lang="en-US" dirty="0" smtClean="0"/>
              <a:t> </a:t>
            </a:r>
            <a:r>
              <a:rPr lang="en-US" dirty="0" err="1" smtClean="0"/>
              <a:t>hipotesis</a:t>
            </a:r>
            <a:endParaRPr lang="en-US" dirty="0" smtClean="0"/>
          </a:p>
          <a:p>
            <a:pPr eaLnBrk="1" hangingPunct="1">
              <a:lnSpc>
                <a:spcPct val="90000"/>
              </a:lnSpc>
              <a:buFontTx/>
              <a:buNone/>
            </a:pPr>
            <a:r>
              <a:rPr lang="en-US" dirty="0" smtClean="0"/>
              <a:t>	3.	</a:t>
            </a:r>
            <a:r>
              <a:rPr lang="en-US" dirty="0" err="1" smtClean="0"/>
              <a:t>lakukan</a:t>
            </a:r>
            <a:r>
              <a:rPr lang="en-US" dirty="0" smtClean="0"/>
              <a:t> </a:t>
            </a:r>
            <a:r>
              <a:rPr lang="en-US" dirty="0" err="1" smtClean="0"/>
              <a:t>studi</a:t>
            </a:r>
            <a:r>
              <a:rPr lang="en-US" dirty="0" smtClean="0"/>
              <a:t> </a:t>
            </a:r>
            <a:r>
              <a:rPr lang="en-US" dirty="0" err="1" smtClean="0"/>
              <a:t>literatur</a:t>
            </a:r>
            <a:endParaRPr lang="en-US" dirty="0" smtClean="0"/>
          </a:p>
          <a:p>
            <a:pPr eaLnBrk="1" hangingPunct="1">
              <a:lnSpc>
                <a:spcPct val="90000"/>
              </a:lnSpc>
              <a:buFontTx/>
              <a:buNone/>
            </a:pPr>
            <a:r>
              <a:rPr lang="en-US" dirty="0" smtClean="0"/>
              <a:t>	4.	</a:t>
            </a:r>
            <a:r>
              <a:rPr lang="en-US" dirty="0" err="1" smtClean="0"/>
              <a:t>lakukan</a:t>
            </a:r>
            <a:r>
              <a:rPr lang="en-US" dirty="0" smtClean="0"/>
              <a:t> </a:t>
            </a:r>
            <a:r>
              <a:rPr lang="en-US" dirty="0" err="1" smtClean="0"/>
              <a:t>analisis</a:t>
            </a:r>
            <a:r>
              <a:rPr lang="en-US" dirty="0" smtClean="0"/>
              <a:t> </a:t>
            </a:r>
            <a:r>
              <a:rPr lang="en-US" dirty="0" err="1" smtClean="0"/>
              <a:t>dan</a:t>
            </a:r>
            <a:r>
              <a:rPr lang="en-US" dirty="0" smtClean="0"/>
              <a:t> </a:t>
            </a:r>
            <a:r>
              <a:rPr lang="en-US" dirty="0" err="1" smtClean="0"/>
              <a:t>pembahasan</a:t>
            </a:r>
            <a:endParaRPr lang="en-US" dirty="0" smtClean="0"/>
          </a:p>
          <a:p>
            <a:pPr eaLnBrk="1" hangingPunct="1">
              <a:lnSpc>
                <a:spcPct val="90000"/>
              </a:lnSpc>
              <a:buFontTx/>
              <a:buNone/>
            </a:pPr>
            <a:r>
              <a:rPr lang="en-US" dirty="0" smtClean="0"/>
              <a:t>	5.	</a:t>
            </a:r>
            <a:r>
              <a:rPr lang="en-US" dirty="0" err="1" smtClean="0"/>
              <a:t>simpulkan</a:t>
            </a:r>
            <a:r>
              <a:rPr lang="en-US" dirty="0" smtClean="0"/>
              <a:t> </a:t>
            </a:r>
            <a:r>
              <a:rPr lang="en-US" dirty="0" err="1" smtClean="0"/>
              <a:t>jawabannya</a:t>
            </a:r>
            <a:endParaRPr lang="en-US" dirty="0" smtClean="0"/>
          </a:p>
          <a:p>
            <a:pPr eaLnBrk="1" hangingPunct="1">
              <a:lnSpc>
                <a:spcPct val="90000"/>
              </a:lnSpc>
              <a:buFontTx/>
              <a:buNone/>
            </a:pPr>
            <a:endParaRPr lang="en-US" dirty="0" smtClean="0">
              <a:solidFill>
                <a:srgbClr val="FF7C80"/>
              </a:solidFill>
            </a:endParaRPr>
          </a:p>
        </p:txBody>
      </p:sp>
      <p:sp>
        <p:nvSpPr>
          <p:cNvPr id="101379" name="Text Box 4">
            <a:hlinkClick r:id="rId2" action="ppaction://hlinksldjump"/>
          </p:cNvPr>
          <p:cNvSpPr txBox="1">
            <a:spLocks noChangeArrowheads="1"/>
          </p:cNvSpPr>
          <p:nvPr/>
        </p:nvSpPr>
        <p:spPr bwMode="auto">
          <a:xfrm>
            <a:off x="5791200" y="6477000"/>
            <a:ext cx="1066800" cy="336550"/>
          </a:xfrm>
          <a:prstGeom prst="rect">
            <a:avLst/>
          </a:prstGeom>
          <a:solidFill>
            <a:srgbClr val="FF9933"/>
          </a:solidFill>
          <a:ln w="9525">
            <a:noFill/>
            <a:miter lim="800000"/>
            <a:headEnd/>
            <a:tailEnd/>
          </a:ln>
        </p:spPr>
        <p:txBody>
          <a:bodyPr>
            <a:spAutoFit/>
          </a:bodyPr>
          <a:lstStyle/>
          <a:p>
            <a:pPr algn="ctr">
              <a:spcBef>
                <a:spcPct val="50000"/>
              </a:spcBef>
            </a:pPr>
            <a:r>
              <a:rPr lang="en-US" sz="1600">
                <a:hlinkClick r:id="rId2" action="ppaction://hlinksldjump"/>
              </a:rPr>
              <a:t>jawaban</a:t>
            </a:r>
            <a:endParaRPr lang="en-US" sz="1600"/>
          </a:p>
        </p:txBody>
      </p:sp>
      <p:sp>
        <p:nvSpPr>
          <p:cNvPr id="101380" name="AutoShape 5">
            <a:hlinkClick r:id="rId3" action="ppaction://hlinksldjump" highlightClick="1"/>
          </p:cNvPr>
          <p:cNvSpPr>
            <a:spLocks noChangeArrowheads="1"/>
          </p:cNvSpPr>
          <p:nvPr/>
        </p:nvSpPr>
        <p:spPr bwMode="auto">
          <a:xfrm>
            <a:off x="304800" y="228600"/>
            <a:ext cx="533400" cy="304800"/>
          </a:xfrm>
          <a:prstGeom prst="actionButtonForwardNext">
            <a:avLst/>
          </a:prstGeom>
          <a:solidFill>
            <a:schemeClr val="accent1"/>
          </a:solidFill>
          <a:ln w="9525">
            <a:noFill/>
            <a:miter lim="800000"/>
            <a:headEnd/>
            <a:tailEnd/>
          </a:ln>
        </p:spPr>
        <p:txBody>
          <a:bodyPr wrap="none" anchor="ctr"/>
          <a:lstStyle/>
          <a:p>
            <a:endParaRPr lang="id-ID"/>
          </a:p>
        </p:txBody>
      </p:sp>
      <p:sp>
        <p:nvSpPr>
          <p:cNvPr id="101381" name="AutoShape 6">
            <a:hlinkClick r:id="rId4" action="ppaction://hlinksldjump" highlightClick="1"/>
          </p:cNvPr>
          <p:cNvSpPr>
            <a:spLocks noChangeArrowheads="1"/>
          </p:cNvSpPr>
          <p:nvPr/>
        </p:nvSpPr>
        <p:spPr bwMode="auto">
          <a:xfrm>
            <a:off x="7620000" y="6477000"/>
            <a:ext cx="609600" cy="304800"/>
          </a:xfrm>
          <a:prstGeom prst="actionButtonForwardNext">
            <a:avLst/>
          </a:prstGeom>
          <a:solidFill>
            <a:srgbClr val="00FF00"/>
          </a:solidFill>
          <a:ln w="9525">
            <a:noFill/>
            <a:miter lim="800000"/>
            <a:headEnd/>
            <a:tailEnd/>
          </a:ln>
        </p:spPr>
        <p:txBody>
          <a:bodyPr wrap="none" anchor="ctr"/>
          <a:lstStyle/>
          <a:p>
            <a:endParaRPr lang="id-ID"/>
          </a:p>
        </p:txBody>
      </p:sp>
      <p:sp>
        <p:nvSpPr>
          <p:cNvPr id="101382" name="AutoShape 7">
            <a:hlinkClick r:id="" action="ppaction://hlinkshowjump?jump=previousslide" highlightClick="1"/>
          </p:cNvPr>
          <p:cNvSpPr>
            <a:spLocks noChangeArrowheads="1"/>
          </p:cNvSpPr>
          <p:nvPr/>
        </p:nvSpPr>
        <p:spPr bwMode="auto">
          <a:xfrm>
            <a:off x="6934200" y="6477000"/>
            <a:ext cx="609600" cy="304800"/>
          </a:xfrm>
          <a:prstGeom prst="actionButtonBackPrevious">
            <a:avLst/>
          </a:prstGeom>
          <a:solidFill>
            <a:srgbClr val="00FF00"/>
          </a:solidFill>
          <a:ln w="9525">
            <a:noFill/>
            <a:miter lim="800000"/>
            <a:headEnd/>
            <a:tailEnd/>
          </a:ln>
        </p:spPr>
        <p:txBody>
          <a:bodyPr wrap="none" anchor="ctr"/>
          <a:lstStyle/>
          <a:p>
            <a:endParaRPr lang="id-ID"/>
          </a:p>
        </p:txBody>
      </p:sp>
      <p:sp>
        <p:nvSpPr>
          <p:cNvPr id="101383" name="AutoShape 8">
            <a:hlinkClick r:id="" action="ppaction://noaction" highlightClick="1"/>
          </p:cNvPr>
          <p:cNvSpPr>
            <a:spLocks noChangeArrowheads="1"/>
          </p:cNvSpPr>
          <p:nvPr/>
        </p:nvSpPr>
        <p:spPr bwMode="auto">
          <a:xfrm>
            <a:off x="8305800" y="6477000"/>
            <a:ext cx="762000" cy="304800"/>
          </a:xfrm>
          <a:prstGeom prst="actionButtonBlank">
            <a:avLst/>
          </a:prstGeom>
          <a:solidFill>
            <a:srgbClr val="FFCC00"/>
          </a:solidFill>
          <a:ln w="28575">
            <a:noFill/>
            <a:miter lim="800000"/>
            <a:headEnd/>
            <a:tailEnd/>
          </a:ln>
        </p:spPr>
        <p:txBody>
          <a:bodyPr wrap="none" anchor="ctr"/>
          <a:lstStyle/>
          <a:p>
            <a:pPr algn="ctr"/>
            <a:r>
              <a:rPr lang="en-US">
                <a:hlinkClick r:id="rId5" action="ppaction://hlinksldjump"/>
              </a:rPr>
              <a:t>menu</a:t>
            </a:r>
            <a:endParaRPr lang="en-US"/>
          </a:p>
        </p:txBody>
      </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3"/>
          <p:cNvSpPr>
            <a:spLocks noGrp="1" noChangeArrowheads="1"/>
          </p:cNvSpPr>
          <p:nvPr>
            <p:ph idx="1"/>
          </p:nvPr>
        </p:nvSpPr>
        <p:spPr>
          <a:xfrm>
            <a:off x="928662" y="1214422"/>
            <a:ext cx="7772400" cy="4572000"/>
          </a:xfrm>
        </p:spPr>
        <p:txBody>
          <a:bodyPr>
            <a:normAutofit fontScale="85000" lnSpcReduction="20000"/>
          </a:bodyPr>
          <a:lstStyle/>
          <a:p>
            <a:pPr eaLnBrk="1" hangingPunct="1">
              <a:buFontTx/>
              <a:buNone/>
            </a:pPr>
            <a:r>
              <a:rPr lang="en-US" dirty="0" err="1" smtClean="0">
                <a:solidFill>
                  <a:srgbClr val="0000FF"/>
                </a:solidFill>
              </a:rPr>
              <a:t>Jawaban</a:t>
            </a:r>
            <a:r>
              <a:rPr lang="en-US" dirty="0" smtClean="0">
                <a:solidFill>
                  <a:srgbClr val="0000FF"/>
                </a:solidFill>
              </a:rPr>
              <a:t>:</a:t>
            </a:r>
          </a:p>
          <a:p>
            <a:pPr eaLnBrk="1" hangingPunct="1">
              <a:buFontTx/>
              <a:buNone/>
            </a:pPr>
            <a:r>
              <a:rPr lang="en-US" dirty="0" smtClean="0">
                <a:solidFill>
                  <a:srgbClr val="0000FF"/>
                </a:solidFill>
              </a:rPr>
              <a:t>	1.	</a:t>
            </a:r>
            <a:r>
              <a:rPr lang="en-US" dirty="0" err="1" smtClean="0">
                <a:solidFill>
                  <a:srgbClr val="0000FF"/>
                </a:solidFill>
              </a:rPr>
              <a:t>mengapa</a:t>
            </a:r>
            <a:r>
              <a:rPr lang="en-US" dirty="0" smtClean="0">
                <a:solidFill>
                  <a:srgbClr val="0000FF"/>
                </a:solidFill>
              </a:rPr>
              <a:t> air </a:t>
            </a:r>
            <a:r>
              <a:rPr lang="en-US" dirty="0" err="1" smtClean="0">
                <a:solidFill>
                  <a:srgbClr val="0000FF"/>
                </a:solidFill>
              </a:rPr>
              <a:t>dan</a:t>
            </a:r>
            <a:r>
              <a:rPr lang="en-US" dirty="0" smtClean="0">
                <a:solidFill>
                  <a:srgbClr val="0000FF"/>
                </a:solidFill>
              </a:rPr>
              <a:t> </a:t>
            </a:r>
            <a:r>
              <a:rPr lang="en-US" dirty="0" err="1" smtClean="0">
                <a:solidFill>
                  <a:srgbClr val="0000FF"/>
                </a:solidFill>
              </a:rPr>
              <a:t>minyak</a:t>
            </a:r>
            <a:r>
              <a:rPr lang="en-US" dirty="0" smtClean="0">
                <a:solidFill>
                  <a:srgbClr val="0000FF"/>
                </a:solidFill>
              </a:rPr>
              <a:t> </a:t>
            </a:r>
            <a:r>
              <a:rPr lang="en-US" dirty="0" err="1" smtClean="0">
                <a:solidFill>
                  <a:srgbClr val="0000FF"/>
                </a:solidFill>
              </a:rPr>
              <a:t>tanah</a:t>
            </a:r>
            <a:r>
              <a:rPr lang="en-US" dirty="0" smtClean="0">
                <a:solidFill>
                  <a:srgbClr val="0000FF"/>
                </a:solidFill>
              </a:rPr>
              <a:t> </a:t>
            </a:r>
            <a:r>
              <a:rPr lang="en-US" dirty="0" err="1" smtClean="0">
                <a:solidFill>
                  <a:srgbClr val="0000FF"/>
                </a:solidFill>
              </a:rPr>
              <a:t>tidak</a:t>
            </a:r>
            <a:r>
              <a:rPr lang="en-US" dirty="0" smtClean="0">
                <a:solidFill>
                  <a:srgbClr val="0000FF"/>
                </a:solidFill>
              </a:rPr>
              <a:t> </a:t>
            </a:r>
            <a:r>
              <a:rPr lang="en-US" dirty="0" err="1" smtClean="0">
                <a:solidFill>
                  <a:srgbClr val="0000FF"/>
                </a:solidFill>
              </a:rPr>
              <a:t>bisa</a:t>
            </a:r>
            <a:r>
              <a:rPr lang="en-US" dirty="0" smtClean="0">
                <a:solidFill>
                  <a:srgbClr val="0000FF"/>
                </a:solidFill>
              </a:rPr>
              <a:t> 	</a:t>
            </a:r>
            <a:r>
              <a:rPr lang="en-US" dirty="0" err="1" smtClean="0">
                <a:solidFill>
                  <a:srgbClr val="0000FF"/>
                </a:solidFill>
              </a:rPr>
              <a:t>bercampur</a:t>
            </a:r>
            <a:r>
              <a:rPr lang="en-US" dirty="0" smtClean="0">
                <a:solidFill>
                  <a:srgbClr val="0000FF"/>
                </a:solidFill>
              </a:rPr>
              <a:t>?</a:t>
            </a:r>
          </a:p>
          <a:p>
            <a:pPr eaLnBrk="1" hangingPunct="1">
              <a:buFontTx/>
              <a:buNone/>
            </a:pPr>
            <a:r>
              <a:rPr lang="en-US" dirty="0" smtClean="0">
                <a:solidFill>
                  <a:srgbClr val="0000FF"/>
                </a:solidFill>
              </a:rPr>
              <a:t>	2.	air </a:t>
            </a:r>
            <a:r>
              <a:rPr lang="en-US" dirty="0" err="1" smtClean="0">
                <a:solidFill>
                  <a:srgbClr val="0000FF"/>
                </a:solidFill>
              </a:rPr>
              <a:t>dan</a:t>
            </a:r>
            <a:r>
              <a:rPr lang="en-US" dirty="0" smtClean="0">
                <a:solidFill>
                  <a:srgbClr val="0000FF"/>
                </a:solidFill>
              </a:rPr>
              <a:t> </a:t>
            </a:r>
            <a:r>
              <a:rPr lang="en-US" dirty="0" err="1" smtClean="0">
                <a:solidFill>
                  <a:srgbClr val="0000FF"/>
                </a:solidFill>
              </a:rPr>
              <a:t>minyak</a:t>
            </a:r>
            <a:r>
              <a:rPr lang="en-US" dirty="0" smtClean="0">
                <a:solidFill>
                  <a:srgbClr val="0000FF"/>
                </a:solidFill>
              </a:rPr>
              <a:t> </a:t>
            </a:r>
            <a:r>
              <a:rPr lang="en-US" dirty="0" err="1" smtClean="0">
                <a:solidFill>
                  <a:srgbClr val="0000FF"/>
                </a:solidFill>
              </a:rPr>
              <a:t>tanah</a:t>
            </a:r>
            <a:r>
              <a:rPr lang="en-US" dirty="0" smtClean="0">
                <a:solidFill>
                  <a:srgbClr val="0000FF"/>
                </a:solidFill>
              </a:rPr>
              <a:t> </a:t>
            </a:r>
            <a:r>
              <a:rPr lang="en-US" dirty="0" err="1" smtClean="0">
                <a:solidFill>
                  <a:srgbClr val="0000FF"/>
                </a:solidFill>
              </a:rPr>
              <a:t>tidak</a:t>
            </a:r>
            <a:r>
              <a:rPr lang="en-US" dirty="0" smtClean="0">
                <a:solidFill>
                  <a:srgbClr val="0000FF"/>
                </a:solidFill>
              </a:rPr>
              <a:t> </a:t>
            </a:r>
            <a:r>
              <a:rPr lang="en-US" dirty="0" err="1" smtClean="0">
                <a:solidFill>
                  <a:srgbClr val="0000FF"/>
                </a:solidFill>
              </a:rPr>
              <a:t>bisa</a:t>
            </a:r>
            <a:r>
              <a:rPr lang="en-US" dirty="0" smtClean="0">
                <a:solidFill>
                  <a:srgbClr val="0000FF"/>
                </a:solidFill>
              </a:rPr>
              <a:t> </a:t>
            </a:r>
            <a:r>
              <a:rPr lang="en-US" dirty="0" err="1" smtClean="0">
                <a:solidFill>
                  <a:srgbClr val="0000FF"/>
                </a:solidFill>
              </a:rPr>
              <a:t>bercampur</a:t>
            </a:r>
            <a:r>
              <a:rPr lang="en-US" dirty="0" smtClean="0">
                <a:solidFill>
                  <a:srgbClr val="0000FF"/>
                </a:solidFill>
              </a:rPr>
              <a:t> 	</a:t>
            </a:r>
            <a:r>
              <a:rPr lang="en-US" dirty="0" err="1" smtClean="0">
                <a:solidFill>
                  <a:srgbClr val="0000FF"/>
                </a:solidFill>
              </a:rPr>
              <a:t>karena</a:t>
            </a:r>
            <a:r>
              <a:rPr lang="en-US" dirty="0" smtClean="0">
                <a:solidFill>
                  <a:srgbClr val="0000FF"/>
                </a:solidFill>
              </a:rPr>
              <a:t> </a:t>
            </a:r>
            <a:r>
              <a:rPr lang="en-US" dirty="0" err="1" smtClean="0">
                <a:solidFill>
                  <a:srgbClr val="0000FF"/>
                </a:solidFill>
              </a:rPr>
              <a:t>sifatnya</a:t>
            </a:r>
            <a:r>
              <a:rPr lang="en-US" dirty="0" smtClean="0">
                <a:solidFill>
                  <a:srgbClr val="0000FF"/>
                </a:solidFill>
              </a:rPr>
              <a:t> </a:t>
            </a:r>
            <a:r>
              <a:rPr lang="en-US" dirty="0" err="1" smtClean="0">
                <a:solidFill>
                  <a:srgbClr val="0000FF"/>
                </a:solidFill>
              </a:rPr>
              <a:t>berbeda</a:t>
            </a:r>
            <a:r>
              <a:rPr lang="en-US" dirty="0" smtClean="0">
                <a:solidFill>
                  <a:srgbClr val="0000FF"/>
                </a:solidFill>
              </a:rPr>
              <a:t>.</a:t>
            </a:r>
          </a:p>
          <a:p>
            <a:pPr eaLnBrk="1" hangingPunct="1">
              <a:buFontTx/>
              <a:buNone/>
            </a:pPr>
            <a:r>
              <a:rPr lang="en-US" dirty="0" smtClean="0">
                <a:solidFill>
                  <a:srgbClr val="0000FF"/>
                </a:solidFill>
              </a:rPr>
              <a:t>	3.	</a:t>
            </a:r>
          </a:p>
          <a:p>
            <a:pPr eaLnBrk="1" hangingPunct="1">
              <a:buFontTx/>
              <a:buNone/>
            </a:pPr>
            <a:r>
              <a:rPr lang="en-US" dirty="0" smtClean="0">
                <a:solidFill>
                  <a:srgbClr val="0000FF"/>
                </a:solidFill>
              </a:rPr>
              <a:t>	4.	air (H</a:t>
            </a:r>
            <a:r>
              <a:rPr lang="en-US" baseline="-25000" dirty="0" smtClean="0">
                <a:solidFill>
                  <a:srgbClr val="0000FF"/>
                </a:solidFill>
              </a:rPr>
              <a:t>2</a:t>
            </a:r>
            <a:r>
              <a:rPr lang="en-US" dirty="0" smtClean="0">
                <a:solidFill>
                  <a:srgbClr val="0000FF"/>
                </a:solidFill>
              </a:rPr>
              <a:t>O) </a:t>
            </a:r>
            <a:r>
              <a:rPr lang="en-US" dirty="0" err="1" smtClean="0">
                <a:solidFill>
                  <a:srgbClr val="0000FF"/>
                </a:solidFill>
              </a:rPr>
              <a:t>bersifat</a:t>
            </a:r>
            <a:r>
              <a:rPr lang="en-US" dirty="0" smtClean="0">
                <a:solidFill>
                  <a:srgbClr val="0000FF"/>
                </a:solidFill>
              </a:rPr>
              <a:t> polar, </a:t>
            </a:r>
            <a:r>
              <a:rPr lang="en-US" dirty="0" err="1" smtClean="0">
                <a:solidFill>
                  <a:srgbClr val="0000FF"/>
                </a:solidFill>
              </a:rPr>
              <a:t>minyak</a:t>
            </a:r>
            <a:r>
              <a:rPr lang="en-US" dirty="0" smtClean="0">
                <a:solidFill>
                  <a:srgbClr val="0000FF"/>
                </a:solidFill>
              </a:rPr>
              <a:t> </a:t>
            </a:r>
            <a:r>
              <a:rPr lang="en-US" dirty="0" err="1" smtClean="0">
                <a:solidFill>
                  <a:srgbClr val="0000FF"/>
                </a:solidFill>
              </a:rPr>
              <a:t>tanah</a:t>
            </a:r>
            <a:r>
              <a:rPr lang="en-US" dirty="0" smtClean="0">
                <a:solidFill>
                  <a:srgbClr val="0000FF"/>
                </a:solidFill>
              </a:rPr>
              <a:t> </a:t>
            </a:r>
            <a:r>
              <a:rPr lang="en-US" dirty="0" err="1" smtClean="0">
                <a:solidFill>
                  <a:srgbClr val="0000FF"/>
                </a:solidFill>
              </a:rPr>
              <a:t>nonpolar</a:t>
            </a:r>
            <a:r>
              <a:rPr lang="en-US" dirty="0" smtClean="0">
                <a:solidFill>
                  <a:srgbClr val="0000FF"/>
                </a:solidFill>
              </a:rPr>
              <a:t> 	(</a:t>
            </a:r>
            <a:r>
              <a:rPr lang="en-US" dirty="0" err="1" smtClean="0">
                <a:solidFill>
                  <a:srgbClr val="0000FF"/>
                </a:solidFill>
              </a:rPr>
              <a:t>campuran</a:t>
            </a:r>
            <a:r>
              <a:rPr lang="en-US" dirty="0" smtClean="0">
                <a:solidFill>
                  <a:srgbClr val="0000FF"/>
                </a:solidFill>
              </a:rPr>
              <a:t> </a:t>
            </a:r>
            <a:r>
              <a:rPr lang="en-US" dirty="0" err="1" smtClean="0">
                <a:solidFill>
                  <a:srgbClr val="0000FF"/>
                </a:solidFill>
              </a:rPr>
              <a:t>hidrokarbon</a:t>
            </a:r>
            <a:r>
              <a:rPr lang="en-US" dirty="0" smtClean="0">
                <a:solidFill>
                  <a:srgbClr val="0000FF"/>
                </a:solidFill>
              </a:rPr>
              <a:t> </a:t>
            </a:r>
            <a:r>
              <a:rPr lang="en-US" dirty="0" err="1" smtClean="0">
                <a:solidFill>
                  <a:srgbClr val="0000FF"/>
                </a:solidFill>
              </a:rPr>
              <a:t>dengan</a:t>
            </a:r>
            <a:r>
              <a:rPr lang="en-US" dirty="0" smtClean="0">
                <a:solidFill>
                  <a:srgbClr val="0000FF"/>
                </a:solidFill>
              </a:rPr>
              <a:t> </a:t>
            </a:r>
            <a:r>
              <a:rPr lang="en-US" dirty="0" err="1" smtClean="0">
                <a:solidFill>
                  <a:srgbClr val="0000FF"/>
                </a:solidFill>
              </a:rPr>
              <a:t>rentang</a:t>
            </a:r>
            <a:r>
              <a:rPr lang="en-US" dirty="0" smtClean="0">
                <a:solidFill>
                  <a:srgbClr val="0000FF"/>
                </a:solidFill>
              </a:rPr>
              <a:t> </a:t>
            </a:r>
            <a:r>
              <a:rPr lang="en-US" dirty="0" err="1" smtClean="0">
                <a:solidFill>
                  <a:srgbClr val="0000FF"/>
                </a:solidFill>
              </a:rPr>
              <a:t>rantai</a:t>
            </a:r>
            <a:r>
              <a:rPr lang="en-US" dirty="0" smtClean="0">
                <a:solidFill>
                  <a:srgbClr val="0000FF"/>
                </a:solidFill>
              </a:rPr>
              <a:t> 	</a:t>
            </a:r>
            <a:r>
              <a:rPr lang="en-US" dirty="0" err="1" smtClean="0">
                <a:solidFill>
                  <a:srgbClr val="0000FF"/>
                </a:solidFill>
              </a:rPr>
              <a:t>karbon</a:t>
            </a:r>
            <a:r>
              <a:rPr lang="en-US" dirty="0" smtClean="0">
                <a:solidFill>
                  <a:srgbClr val="0000FF"/>
                </a:solidFill>
              </a:rPr>
              <a:t> C12-	C20).</a:t>
            </a:r>
          </a:p>
          <a:p>
            <a:pPr eaLnBrk="1" hangingPunct="1">
              <a:buFontTx/>
              <a:buNone/>
            </a:pPr>
            <a:r>
              <a:rPr lang="en-US" dirty="0" smtClean="0">
                <a:solidFill>
                  <a:srgbClr val="0000FF"/>
                </a:solidFill>
              </a:rPr>
              <a:t>	5. 	air </a:t>
            </a:r>
            <a:r>
              <a:rPr lang="en-US" dirty="0" err="1" smtClean="0">
                <a:solidFill>
                  <a:srgbClr val="0000FF"/>
                </a:solidFill>
              </a:rPr>
              <a:t>dan</a:t>
            </a:r>
            <a:r>
              <a:rPr lang="en-US" dirty="0" smtClean="0">
                <a:solidFill>
                  <a:srgbClr val="0000FF"/>
                </a:solidFill>
              </a:rPr>
              <a:t> </a:t>
            </a:r>
            <a:r>
              <a:rPr lang="en-US" dirty="0" err="1" smtClean="0">
                <a:solidFill>
                  <a:srgbClr val="0000FF"/>
                </a:solidFill>
              </a:rPr>
              <a:t>minyak</a:t>
            </a:r>
            <a:r>
              <a:rPr lang="en-US" dirty="0" smtClean="0">
                <a:solidFill>
                  <a:srgbClr val="0000FF"/>
                </a:solidFill>
              </a:rPr>
              <a:t> </a:t>
            </a:r>
            <a:r>
              <a:rPr lang="en-US" dirty="0" err="1" smtClean="0">
                <a:solidFill>
                  <a:srgbClr val="0000FF"/>
                </a:solidFill>
              </a:rPr>
              <a:t>tanah</a:t>
            </a:r>
            <a:r>
              <a:rPr lang="en-US" dirty="0" smtClean="0">
                <a:solidFill>
                  <a:srgbClr val="0000FF"/>
                </a:solidFill>
              </a:rPr>
              <a:t> </a:t>
            </a:r>
            <a:r>
              <a:rPr lang="en-US" dirty="0" err="1" smtClean="0">
                <a:solidFill>
                  <a:srgbClr val="0000FF"/>
                </a:solidFill>
              </a:rPr>
              <a:t>tidak</a:t>
            </a:r>
            <a:r>
              <a:rPr lang="en-US" dirty="0" smtClean="0">
                <a:solidFill>
                  <a:srgbClr val="0000FF"/>
                </a:solidFill>
              </a:rPr>
              <a:t> </a:t>
            </a:r>
            <a:r>
              <a:rPr lang="en-US" dirty="0" err="1" smtClean="0">
                <a:solidFill>
                  <a:srgbClr val="0000FF"/>
                </a:solidFill>
              </a:rPr>
              <a:t>bisa</a:t>
            </a:r>
            <a:r>
              <a:rPr lang="en-US" dirty="0" smtClean="0">
                <a:solidFill>
                  <a:srgbClr val="0000FF"/>
                </a:solidFill>
              </a:rPr>
              <a:t> </a:t>
            </a:r>
            <a:r>
              <a:rPr lang="en-US" dirty="0" err="1" smtClean="0">
                <a:solidFill>
                  <a:srgbClr val="0000FF"/>
                </a:solidFill>
              </a:rPr>
              <a:t>bercampur</a:t>
            </a:r>
            <a:r>
              <a:rPr lang="en-US" dirty="0" smtClean="0">
                <a:solidFill>
                  <a:srgbClr val="0000FF"/>
                </a:solidFill>
              </a:rPr>
              <a:t> 	</a:t>
            </a:r>
            <a:r>
              <a:rPr lang="en-US" dirty="0" err="1" smtClean="0">
                <a:solidFill>
                  <a:srgbClr val="0000FF"/>
                </a:solidFill>
              </a:rPr>
              <a:t>karena</a:t>
            </a:r>
            <a:r>
              <a:rPr lang="en-US" dirty="0" smtClean="0">
                <a:solidFill>
                  <a:srgbClr val="0000FF"/>
                </a:solidFill>
              </a:rPr>
              <a:t> </a:t>
            </a:r>
            <a:r>
              <a:rPr lang="en-US" dirty="0" err="1" smtClean="0">
                <a:solidFill>
                  <a:srgbClr val="0000FF"/>
                </a:solidFill>
              </a:rPr>
              <a:t>berbeda</a:t>
            </a:r>
            <a:r>
              <a:rPr lang="en-US" dirty="0" smtClean="0">
                <a:solidFill>
                  <a:srgbClr val="0000FF"/>
                </a:solidFill>
              </a:rPr>
              <a:t> </a:t>
            </a:r>
            <a:r>
              <a:rPr lang="en-US" dirty="0" err="1" smtClean="0">
                <a:solidFill>
                  <a:srgbClr val="0000FF"/>
                </a:solidFill>
              </a:rPr>
              <a:t>sifatnya</a:t>
            </a:r>
            <a:r>
              <a:rPr lang="en-US" dirty="0" smtClean="0">
                <a:solidFill>
                  <a:srgbClr val="0000FF"/>
                </a:solidFill>
              </a:rPr>
              <a:t> </a:t>
            </a:r>
            <a:r>
              <a:rPr lang="en-US" dirty="0" err="1" smtClean="0">
                <a:solidFill>
                  <a:srgbClr val="0000FF"/>
                </a:solidFill>
              </a:rPr>
              <a:t>yaitu</a:t>
            </a:r>
            <a:r>
              <a:rPr lang="en-US" dirty="0" smtClean="0">
                <a:solidFill>
                  <a:srgbClr val="0000FF"/>
                </a:solidFill>
              </a:rPr>
              <a:t> air </a:t>
            </a:r>
            <a:r>
              <a:rPr lang="en-US" dirty="0" err="1" smtClean="0">
                <a:solidFill>
                  <a:srgbClr val="0000FF"/>
                </a:solidFill>
              </a:rPr>
              <a:t>bersifat</a:t>
            </a:r>
            <a:r>
              <a:rPr lang="en-US" dirty="0" smtClean="0">
                <a:solidFill>
                  <a:srgbClr val="0000FF"/>
                </a:solidFill>
              </a:rPr>
              <a:t> polar, 	</a:t>
            </a:r>
            <a:r>
              <a:rPr lang="en-US" dirty="0" err="1" smtClean="0">
                <a:solidFill>
                  <a:srgbClr val="0000FF"/>
                </a:solidFill>
              </a:rPr>
              <a:t>minyak</a:t>
            </a:r>
            <a:r>
              <a:rPr lang="en-US" dirty="0" smtClean="0">
                <a:solidFill>
                  <a:srgbClr val="0000FF"/>
                </a:solidFill>
              </a:rPr>
              <a:t> </a:t>
            </a:r>
            <a:r>
              <a:rPr lang="en-US" dirty="0" err="1" smtClean="0">
                <a:solidFill>
                  <a:srgbClr val="0000FF"/>
                </a:solidFill>
              </a:rPr>
              <a:t>tanah</a:t>
            </a:r>
            <a:r>
              <a:rPr lang="en-US" dirty="0" smtClean="0">
                <a:solidFill>
                  <a:srgbClr val="0000FF"/>
                </a:solidFill>
              </a:rPr>
              <a:t> </a:t>
            </a:r>
            <a:r>
              <a:rPr lang="en-US" dirty="0" err="1" smtClean="0">
                <a:solidFill>
                  <a:srgbClr val="0000FF"/>
                </a:solidFill>
              </a:rPr>
              <a:t>nonpolar</a:t>
            </a:r>
            <a:r>
              <a:rPr lang="en-US" dirty="0" smtClean="0">
                <a:solidFill>
                  <a:srgbClr val="0000FF"/>
                </a:solidFill>
              </a:rPr>
              <a:t>.</a:t>
            </a:r>
          </a:p>
        </p:txBody>
      </p:sp>
      <p:sp>
        <p:nvSpPr>
          <p:cNvPr id="102403" name="AutoShape 4">
            <a:hlinkClick r:id="" action="ppaction://hlinkshowjump?jump=nextslide" highlightClick="1"/>
          </p:cNvPr>
          <p:cNvSpPr>
            <a:spLocks noChangeArrowheads="1"/>
          </p:cNvSpPr>
          <p:nvPr/>
        </p:nvSpPr>
        <p:spPr bwMode="auto">
          <a:xfrm>
            <a:off x="7620000" y="6477000"/>
            <a:ext cx="609600" cy="304800"/>
          </a:xfrm>
          <a:prstGeom prst="actionButtonForwardNext">
            <a:avLst/>
          </a:prstGeom>
          <a:solidFill>
            <a:srgbClr val="00FF00"/>
          </a:solidFill>
          <a:ln w="9525">
            <a:noFill/>
            <a:miter lim="800000"/>
            <a:headEnd/>
            <a:tailEnd/>
          </a:ln>
        </p:spPr>
        <p:txBody>
          <a:bodyPr wrap="none" anchor="ctr"/>
          <a:lstStyle/>
          <a:p>
            <a:endParaRPr lang="id-ID"/>
          </a:p>
        </p:txBody>
      </p:sp>
      <p:sp>
        <p:nvSpPr>
          <p:cNvPr id="102404" name="AutoShape 5">
            <a:hlinkClick r:id="" action="ppaction://hlinkshowjump?jump=previousslide" highlightClick="1"/>
          </p:cNvPr>
          <p:cNvSpPr>
            <a:spLocks noChangeArrowheads="1"/>
          </p:cNvSpPr>
          <p:nvPr/>
        </p:nvSpPr>
        <p:spPr bwMode="auto">
          <a:xfrm>
            <a:off x="6934200" y="6477000"/>
            <a:ext cx="609600" cy="304800"/>
          </a:xfrm>
          <a:prstGeom prst="actionButtonBackPrevious">
            <a:avLst/>
          </a:prstGeom>
          <a:solidFill>
            <a:srgbClr val="00FF00"/>
          </a:solidFill>
          <a:ln w="9525">
            <a:noFill/>
            <a:miter lim="800000"/>
            <a:headEnd/>
            <a:tailEnd/>
          </a:ln>
        </p:spPr>
        <p:txBody>
          <a:bodyPr wrap="none" anchor="ctr"/>
          <a:lstStyle/>
          <a:p>
            <a:endParaRPr lang="id-ID"/>
          </a:p>
        </p:txBody>
      </p:sp>
      <p:sp>
        <p:nvSpPr>
          <p:cNvPr id="102405" name="AutoShape 6">
            <a:hlinkClick r:id="" action="ppaction://noaction" highlightClick="1"/>
          </p:cNvPr>
          <p:cNvSpPr>
            <a:spLocks noChangeArrowheads="1"/>
          </p:cNvSpPr>
          <p:nvPr/>
        </p:nvSpPr>
        <p:spPr bwMode="auto">
          <a:xfrm>
            <a:off x="8305800" y="6477000"/>
            <a:ext cx="762000" cy="304800"/>
          </a:xfrm>
          <a:prstGeom prst="actionButtonBlank">
            <a:avLst/>
          </a:prstGeom>
          <a:solidFill>
            <a:srgbClr val="FFCC00"/>
          </a:solidFill>
          <a:ln w="28575">
            <a:noFill/>
            <a:miter lim="800000"/>
            <a:headEnd/>
            <a:tailEnd/>
          </a:ln>
        </p:spPr>
        <p:txBody>
          <a:bodyPr wrap="none" anchor="ctr"/>
          <a:lstStyle/>
          <a:p>
            <a:pPr algn="ctr"/>
            <a:r>
              <a:rPr lang="en-US">
                <a:hlinkClick r:id="rId2" action="ppaction://hlinksldjump"/>
              </a:rPr>
              <a:t>menu</a:t>
            </a:r>
            <a:endParaRPr lang="en-US"/>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body" sz="half" idx="1"/>
          </p:nvPr>
        </p:nvSpPr>
        <p:spPr>
          <a:xfrm>
            <a:off x="1066800" y="838200"/>
            <a:ext cx="3581400" cy="5638800"/>
          </a:xfrm>
        </p:spPr>
        <p:txBody>
          <a:bodyPr/>
          <a:lstStyle/>
          <a:p>
            <a:pPr marL="457200" indent="-457200" algn="just" eaLnBrk="1" hangingPunct="1">
              <a:buClr>
                <a:srgbClr val="0000FF"/>
              </a:buClr>
              <a:buSzTx/>
              <a:buFontTx/>
              <a:buNone/>
            </a:pPr>
            <a:r>
              <a:rPr lang="en-US" sz="2000" smtClean="0">
                <a:solidFill>
                  <a:srgbClr val="0000FF"/>
                </a:solidFill>
              </a:rPr>
              <a:t>	</a:t>
            </a:r>
            <a:r>
              <a:rPr lang="en-US" sz="3200" smtClean="0">
                <a:solidFill>
                  <a:srgbClr val="0000FF"/>
                </a:solidFill>
              </a:rPr>
              <a:t>Penggunaan pasangan elektron yang berasal dari salah satu unsur yang berikatan menghasilkan ikatan kovalen koordinasi.</a:t>
            </a:r>
            <a:endParaRPr lang="en-US" sz="3200" smtClean="0"/>
          </a:p>
        </p:txBody>
      </p:sp>
      <p:graphicFrame>
        <p:nvGraphicFramePr>
          <p:cNvPr id="11266" name="Object 2"/>
          <p:cNvGraphicFramePr>
            <a:graphicFrameLocks noChangeAspect="1"/>
          </p:cNvGraphicFramePr>
          <p:nvPr>
            <p:ph sz="half" idx="2"/>
          </p:nvPr>
        </p:nvGraphicFramePr>
        <p:xfrm>
          <a:off x="5105400" y="1622425"/>
          <a:ext cx="3802063" cy="3117850"/>
        </p:xfrm>
        <a:graphic>
          <a:graphicData uri="http://schemas.openxmlformats.org/presentationml/2006/ole">
            <p:oleObj spid="_x0000_s9218" name="CS ChemDraw Drawing" r:id="rId3" imgW="2904840" imgH="2382480" progId="ChemDraw.Document.6.0">
              <p:embed/>
            </p:oleObj>
          </a:graphicData>
        </a:graphic>
      </p:graphicFrame>
      <p:sp>
        <p:nvSpPr>
          <p:cNvPr id="11268" name="Text Box 4"/>
          <p:cNvSpPr txBox="1">
            <a:spLocks noChangeArrowheads="1"/>
          </p:cNvSpPr>
          <p:nvPr/>
        </p:nvSpPr>
        <p:spPr bwMode="auto">
          <a:xfrm>
            <a:off x="1524000" y="0"/>
            <a:ext cx="7620000" cy="519113"/>
          </a:xfrm>
          <a:prstGeom prst="rect">
            <a:avLst/>
          </a:prstGeom>
          <a:solidFill>
            <a:srgbClr val="FF7C80"/>
          </a:solidFill>
          <a:ln w="9525">
            <a:noFill/>
            <a:miter lim="800000"/>
            <a:headEnd/>
            <a:tailEnd/>
          </a:ln>
        </p:spPr>
        <p:txBody>
          <a:bodyPr>
            <a:spAutoFit/>
          </a:bodyPr>
          <a:lstStyle/>
          <a:p>
            <a:pPr>
              <a:spcBef>
                <a:spcPct val="50000"/>
              </a:spcBef>
            </a:pPr>
            <a:r>
              <a:rPr lang="en-US" sz="2800" b="1">
                <a:solidFill>
                  <a:srgbClr val="008000"/>
                </a:solidFill>
              </a:rPr>
              <a:t>Ikatan kovalen koordinasi</a:t>
            </a:r>
          </a:p>
        </p:txBody>
      </p:sp>
      <p:sp>
        <p:nvSpPr>
          <p:cNvPr id="11269" name="AutoShape 5">
            <a:hlinkClick r:id="" action="ppaction://hlinkshowjump?jump=nextslide" highlightClick="1"/>
          </p:cNvPr>
          <p:cNvSpPr>
            <a:spLocks noChangeArrowheads="1"/>
          </p:cNvSpPr>
          <p:nvPr/>
        </p:nvSpPr>
        <p:spPr bwMode="auto">
          <a:xfrm>
            <a:off x="7620000" y="6477000"/>
            <a:ext cx="609600" cy="304800"/>
          </a:xfrm>
          <a:prstGeom prst="actionButtonForwardNext">
            <a:avLst/>
          </a:prstGeom>
          <a:solidFill>
            <a:srgbClr val="00FF00"/>
          </a:solidFill>
          <a:ln w="9525">
            <a:noFill/>
            <a:miter lim="800000"/>
            <a:headEnd/>
            <a:tailEnd/>
          </a:ln>
        </p:spPr>
        <p:txBody>
          <a:bodyPr wrap="none" anchor="ctr"/>
          <a:lstStyle/>
          <a:p>
            <a:endParaRPr lang="id-ID"/>
          </a:p>
        </p:txBody>
      </p:sp>
      <p:sp>
        <p:nvSpPr>
          <p:cNvPr id="11270" name="AutoShape 6">
            <a:hlinkClick r:id="" action="ppaction://hlinkshowjump?jump=previousslide" highlightClick="1"/>
          </p:cNvPr>
          <p:cNvSpPr>
            <a:spLocks noChangeArrowheads="1"/>
          </p:cNvSpPr>
          <p:nvPr/>
        </p:nvSpPr>
        <p:spPr bwMode="auto">
          <a:xfrm>
            <a:off x="6934200" y="6477000"/>
            <a:ext cx="609600" cy="304800"/>
          </a:xfrm>
          <a:prstGeom prst="actionButtonBackPrevious">
            <a:avLst/>
          </a:prstGeom>
          <a:solidFill>
            <a:srgbClr val="00FF00"/>
          </a:solidFill>
          <a:ln w="9525">
            <a:noFill/>
            <a:miter lim="800000"/>
            <a:headEnd/>
            <a:tailEnd/>
          </a:ln>
        </p:spPr>
        <p:txBody>
          <a:bodyPr wrap="none" anchor="ctr"/>
          <a:lstStyle/>
          <a:p>
            <a:endParaRPr lang="id-ID"/>
          </a:p>
        </p:txBody>
      </p:sp>
      <p:sp>
        <p:nvSpPr>
          <p:cNvPr id="11271" name="AutoShape 7">
            <a:hlinkClick r:id="" action="ppaction://noaction" highlightClick="1"/>
          </p:cNvPr>
          <p:cNvSpPr>
            <a:spLocks noChangeArrowheads="1"/>
          </p:cNvSpPr>
          <p:nvPr/>
        </p:nvSpPr>
        <p:spPr bwMode="auto">
          <a:xfrm>
            <a:off x="8305800" y="6477000"/>
            <a:ext cx="762000" cy="304800"/>
          </a:xfrm>
          <a:prstGeom prst="actionButtonBlank">
            <a:avLst/>
          </a:prstGeom>
          <a:solidFill>
            <a:srgbClr val="FFCC00"/>
          </a:solidFill>
          <a:ln w="28575">
            <a:noFill/>
            <a:miter lim="800000"/>
            <a:headEnd/>
            <a:tailEnd/>
          </a:ln>
        </p:spPr>
        <p:txBody>
          <a:bodyPr wrap="none" anchor="ctr"/>
          <a:lstStyle/>
          <a:p>
            <a:pPr algn="ctr"/>
            <a:r>
              <a:rPr lang="en-US">
                <a:hlinkClick r:id="rId4" action="ppaction://hlinksldjump"/>
              </a:rPr>
              <a:t>menu</a:t>
            </a:r>
            <a:endParaRPr lang="en-US"/>
          </a:p>
        </p:txBody>
      </p:sp>
    </p:spTree>
  </p:cSld>
  <p:clrMapOvr>
    <a:masterClrMapping/>
  </p:clrMapOvr>
  <p:transition spd="med">
    <p:fade thruBlk="1"/>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idx="4294967295"/>
          </p:nvPr>
        </p:nvSpPr>
        <p:spPr>
          <a:xfrm>
            <a:off x="285720" y="285728"/>
            <a:ext cx="4876800" cy="838200"/>
          </a:xfrm>
        </p:spPr>
        <p:txBody>
          <a:bodyPr lIns="0" rIns="0" bIns="0" anchor="b"/>
          <a:lstStyle/>
          <a:p>
            <a:pPr eaLnBrk="1" hangingPunct="1"/>
            <a:r>
              <a:rPr lang="en-US" dirty="0" err="1" smtClean="0">
                <a:solidFill>
                  <a:srgbClr val="CC3300"/>
                </a:solidFill>
              </a:rPr>
              <a:t>Ikatan</a:t>
            </a:r>
            <a:r>
              <a:rPr lang="en-US" dirty="0" smtClean="0">
                <a:solidFill>
                  <a:srgbClr val="CC3300"/>
                </a:solidFill>
              </a:rPr>
              <a:t> </a:t>
            </a:r>
            <a:r>
              <a:rPr lang="en-US" dirty="0" err="1" smtClean="0">
                <a:solidFill>
                  <a:srgbClr val="CC3300"/>
                </a:solidFill>
              </a:rPr>
              <a:t>logam</a:t>
            </a:r>
            <a:endParaRPr lang="en-US" dirty="0" smtClean="0">
              <a:solidFill>
                <a:srgbClr val="CC3300"/>
              </a:solidFill>
            </a:endParaRPr>
          </a:p>
        </p:txBody>
      </p:sp>
      <p:sp>
        <p:nvSpPr>
          <p:cNvPr id="103427" name="Content Placeholder 2"/>
          <p:cNvSpPr>
            <a:spLocks noGrp="1"/>
          </p:cNvSpPr>
          <p:nvPr>
            <p:ph idx="4294967295"/>
          </p:nvPr>
        </p:nvSpPr>
        <p:spPr>
          <a:xfrm>
            <a:off x="1447800" y="1447800"/>
            <a:ext cx="7696200" cy="4876800"/>
          </a:xfrm>
        </p:spPr>
        <p:txBody>
          <a:bodyPr>
            <a:normAutofit fontScale="92500" lnSpcReduction="10000"/>
          </a:bodyPr>
          <a:lstStyle/>
          <a:p>
            <a:pPr marL="457200" indent="-457200" eaLnBrk="1" hangingPunct="1">
              <a:buSzTx/>
              <a:buFontTx/>
              <a:buAutoNum type="arabicPeriod"/>
            </a:pPr>
            <a:r>
              <a:rPr lang="en-US" smtClean="0">
                <a:solidFill>
                  <a:srgbClr val="993366"/>
                </a:solidFill>
              </a:rPr>
              <a:t>Elektron valensi logam tidak erat terikat (energi ionisasi rendah). </a:t>
            </a:r>
          </a:p>
          <a:p>
            <a:pPr marL="457200" indent="-457200" eaLnBrk="1" hangingPunct="1">
              <a:buSzTx/>
              <a:buFontTx/>
              <a:buAutoNum type="arabicPeriod"/>
            </a:pPr>
            <a:r>
              <a:rPr lang="en-US" smtClean="0">
                <a:solidFill>
                  <a:srgbClr val="993366"/>
                </a:solidFill>
              </a:rPr>
              <a:t>Logam alkali hanya mempunyai satu elektron valensi, sedangkan logam transisi dapat menggunakan lebih banyak elektron pembentukan ikatan. </a:t>
            </a:r>
          </a:p>
          <a:p>
            <a:pPr marL="457200" indent="-457200" eaLnBrk="1" hangingPunct="1">
              <a:buSzTx/>
              <a:buFontTx/>
              <a:buAutoNum type="arabicPeriod"/>
            </a:pPr>
            <a:r>
              <a:rPr lang="en-US" smtClean="0">
                <a:solidFill>
                  <a:srgbClr val="993366"/>
                </a:solidFill>
              </a:rPr>
              <a:t>Dalam logam orbital atom terluar yang terisi elektron menyatu menjadi suatu sistem terdelokalisasi yang merupakan dasar keseluruhannya merupakan kisi logam, elektron-elektron valensi bebas bergerak</a:t>
            </a:r>
            <a:r>
              <a:rPr lang="en-US" smtClean="0"/>
              <a:t> </a:t>
            </a:r>
          </a:p>
        </p:txBody>
      </p:sp>
      <p:sp>
        <p:nvSpPr>
          <p:cNvPr id="103428" name="AutoShape 5">
            <a:hlinkClick r:id="" action="ppaction://hlinkshowjump?jump=nextslide" highlightClick="1"/>
          </p:cNvPr>
          <p:cNvSpPr>
            <a:spLocks noChangeArrowheads="1"/>
          </p:cNvSpPr>
          <p:nvPr/>
        </p:nvSpPr>
        <p:spPr bwMode="auto">
          <a:xfrm>
            <a:off x="7620000" y="6477000"/>
            <a:ext cx="609600" cy="304800"/>
          </a:xfrm>
          <a:prstGeom prst="actionButtonForwardNext">
            <a:avLst/>
          </a:prstGeom>
          <a:solidFill>
            <a:srgbClr val="00FF00"/>
          </a:solidFill>
          <a:ln w="9525">
            <a:noFill/>
            <a:miter lim="800000"/>
            <a:headEnd/>
            <a:tailEnd/>
          </a:ln>
        </p:spPr>
        <p:txBody>
          <a:bodyPr wrap="none" anchor="ctr"/>
          <a:lstStyle/>
          <a:p>
            <a:endParaRPr lang="id-ID"/>
          </a:p>
        </p:txBody>
      </p:sp>
      <p:sp>
        <p:nvSpPr>
          <p:cNvPr id="103429" name="AutoShape 6">
            <a:hlinkClick r:id="" action="ppaction://hlinkshowjump?jump=previousslide" highlightClick="1"/>
          </p:cNvPr>
          <p:cNvSpPr>
            <a:spLocks noChangeArrowheads="1"/>
          </p:cNvSpPr>
          <p:nvPr/>
        </p:nvSpPr>
        <p:spPr bwMode="auto">
          <a:xfrm>
            <a:off x="6934200" y="6477000"/>
            <a:ext cx="609600" cy="304800"/>
          </a:xfrm>
          <a:prstGeom prst="actionButtonBackPrevious">
            <a:avLst/>
          </a:prstGeom>
          <a:solidFill>
            <a:srgbClr val="00FF00"/>
          </a:solidFill>
          <a:ln w="9525">
            <a:noFill/>
            <a:miter lim="800000"/>
            <a:headEnd/>
            <a:tailEnd/>
          </a:ln>
        </p:spPr>
        <p:txBody>
          <a:bodyPr wrap="none" anchor="ctr"/>
          <a:lstStyle/>
          <a:p>
            <a:endParaRPr lang="id-ID"/>
          </a:p>
        </p:txBody>
      </p:sp>
      <p:sp>
        <p:nvSpPr>
          <p:cNvPr id="103430" name="AutoShape 7">
            <a:hlinkClick r:id="" action="ppaction://noaction" highlightClick="1"/>
          </p:cNvPr>
          <p:cNvSpPr>
            <a:spLocks noChangeArrowheads="1"/>
          </p:cNvSpPr>
          <p:nvPr/>
        </p:nvSpPr>
        <p:spPr bwMode="auto">
          <a:xfrm>
            <a:off x="8305800" y="6477000"/>
            <a:ext cx="762000" cy="304800"/>
          </a:xfrm>
          <a:prstGeom prst="actionButtonBlank">
            <a:avLst/>
          </a:prstGeom>
          <a:solidFill>
            <a:srgbClr val="FFCC00"/>
          </a:solidFill>
          <a:ln w="28575">
            <a:noFill/>
            <a:miter lim="800000"/>
            <a:headEnd/>
            <a:tailEnd/>
          </a:ln>
        </p:spPr>
        <p:txBody>
          <a:bodyPr wrap="none" anchor="ctr"/>
          <a:lstStyle/>
          <a:p>
            <a:pPr algn="ctr"/>
            <a:r>
              <a:rPr lang="en-US">
                <a:hlinkClick r:id="rId2" action="ppaction://hlinksldjump"/>
              </a:rPr>
              <a:t>menu</a:t>
            </a:r>
            <a:endParaRPr lang="en-US"/>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3"/>
          <p:cNvSpPr>
            <a:spLocks noGrp="1" noChangeArrowheads="1"/>
          </p:cNvSpPr>
          <p:nvPr>
            <p:ph idx="1"/>
          </p:nvPr>
        </p:nvSpPr>
        <p:spPr>
          <a:xfrm>
            <a:off x="1752600" y="1371600"/>
            <a:ext cx="6781800" cy="4800600"/>
          </a:xfrm>
        </p:spPr>
        <p:txBody>
          <a:bodyPr>
            <a:normAutofit fontScale="92500" lnSpcReduction="10000"/>
          </a:bodyPr>
          <a:lstStyle/>
          <a:p>
            <a:pPr marL="457200" indent="-457200" eaLnBrk="1" hangingPunct="1">
              <a:buClr>
                <a:srgbClr val="993366"/>
              </a:buClr>
              <a:buSzTx/>
              <a:buFontTx/>
              <a:buAutoNum type="arabicPeriod" startAt="4"/>
            </a:pPr>
            <a:r>
              <a:rPr lang="en-US" smtClean="0">
                <a:solidFill>
                  <a:srgbClr val="993366"/>
                </a:solidFill>
              </a:rPr>
              <a:t>Oleh karena pengaruh beda potensial terjadi arus elektron, hal inilah menyebabkan logam dapat menghantarkan arus listrik. </a:t>
            </a:r>
          </a:p>
          <a:p>
            <a:pPr marL="457200" indent="-457200" eaLnBrk="1" hangingPunct="1">
              <a:buClr>
                <a:srgbClr val="993366"/>
              </a:buClr>
              <a:buSzTx/>
              <a:buFontTx/>
              <a:buAutoNum type="arabicPeriod" startAt="4"/>
            </a:pPr>
            <a:r>
              <a:rPr lang="en-US" smtClean="0">
                <a:solidFill>
                  <a:srgbClr val="993366"/>
                </a:solidFill>
              </a:rPr>
              <a:t>Oleh gerakan elektron yang cepat, kalor mengalir melalui kisi, sehingga logam dapat menghantarkan panas. </a:t>
            </a:r>
          </a:p>
          <a:p>
            <a:pPr marL="457200" indent="-457200" eaLnBrk="1" hangingPunct="1">
              <a:buClr>
                <a:srgbClr val="993366"/>
              </a:buClr>
              <a:buSzTx/>
              <a:buFontTx/>
              <a:buAutoNum type="arabicPeriod" startAt="4"/>
            </a:pPr>
            <a:r>
              <a:rPr lang="en-US" smtClean="0">
                <a:solidFill>
                  <a:srgbClr val="993366"/>
                </a:solidFill>
              </a:rPr>
              <a:t>Lapisan kisi logam dapat digeser tanpa merusak ikatan logam. Hal ini menyebabkan logam dapat ditempa dan dapat direnggangkan menjadi kawat.</a:t>
            </a:r>
          </a:p>
        </p:txBody>
      </p:sp>
      <p:sp>
        <p:nvSpPr>
          <p:cNvPr id="104451" name="AutoShape 4">
            <a:hlinkClick r:id="" action="ppaction://hlinkshowjump?jump=nextslide" highlightClick="1"/>
          </p:cNvPr>
          <p:cNvSpPr>
            <a:spLocks noChangeArrowheads="1"/>
          </p:cNvSpPr>
          <p:nvPr/>
        </p:nvSpPr>
        <p:spPr bwMode="auto">
          <a:xfrm>
            <a:off x="7620000" y="6477000"/>
            <a:ext cx="609600" cy="304800"/>
          </a:xfrm>
          <a:prstGeom prst="actionButtonForwardNext">
            <a:avLst/>
          </a:prstGeom>
          <a:solidFill>
            <a:srgbClr val="00FF00"/>
          </a:solidFill>
          <a:ln w="9525">
            <a:noFill/>
            <a:miter lim="800000"/>
            <a:headEnd/>
            <a:tailEnd/>
          </a:ln>
        </p:spPr>
        <p:txBody>
          <a:bodyPr wrap="none" anchor="ctr"/>
          <a:lstStyle/>
          <a:p>
            <a:endParaRPr lang="id-ID"/>
          </a:p>
        </p:txBody>
      </p:sp>
      <p:sp>
        <p:nvSpPr>
          <p:cNvPr id="104452" name="AutoShape 5">
            <a:hlinkClick r:id="" action="ppaction://hlinkshowjump?jump=previousslide" highlightClick="1"/>
          </p:cNvPr>
          <p:cNvSpPr>
            <a:spLocks noChangeArrowheads="1"/>
          </p:cNvSpPr>
          <p:nvPr/>
        </p:nvSpPr>
        <p:spPr bwMode="auto">
          <a:xfrm>
            <a:off x="6934200" y="6477000"/>
            <a:ext cx="609600" cy="304800"/>
          </a:xfrm>
          <a:prstGeom prst="actionButtonBackPrevious">
            <a:avLst/>
          </a:prstGeom>
          <a:solidFill>
            <a:srgbClr val="00FF00"/>
          </a:solidFill>
          <a:ln w="9525">
            <a:noFill/>
            <a:miter lim="800000"/>
            <a:headEnd/>
            <a:tailEnd/>
          </a:ln>
        </p:spPr>
        <p:txBody>
          <a:bodyPr wrap="none" anchor="ctr"/>
          <a:lstStyle/>
          <a:p>
            <a:endParaRPr lang="id-ID"/>
          </a:p>
        </p:txBody>
      </p:sp>
      <p:sp>
        <p:nvSpPr>
          <p:cNvPr id="104453" name="AutoShape 6">
            <a:hlinkClick r:id="" action="ppaction://noaction" highlightClick="1"/>
          </p:cNvPr>
          <p:cNvSpPr>
            <a:spLocks noChangeArrowheads="1"/>
          </p:cNvSpPr>
          <p:nvPr/>
        </p:nvSpPr>
        <p:spPr bwMode="auto">
          <a:xfrm>
            <a:off x="8305800" y="6477000"/>
            <a:ext cx="762000" cy="304800"/>
          </a:xfrm>
          <a:prstGeom prst="actionButtonBlank">
            <a:avLst/>
          </a:prstGeom>
          <a:solidFill>
            <a:srgbClr val="FFCC00"/>
          </a:solidFill>
          <a:ln w="28575">
            <a:noFill/>
            <a:miter lim="800000"/>
            <a:headEnd/>
            <a:tailEnd/>
          </a:ln>
        </p:spPr>
        <p:txBody>
          <a:bodyPr wrap="none" anchor="ctr"/>
          <a:lstStyle/>
          <a:p>
            <a:pPr algn="ctr"/>
            <a:r>
              <a:rPr lang="en-US">
                <a:hlinkClick r:id="rId2" action="ppaction://hlinksldjump"/>
              </a:rPr>
              <a:t>menu</a:t>
            </a:r>
            <a:endParaRPr lang="en-US"/>
          </a:p>
        </p:txBody>
      </p: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1676400" y="0"/>
            <a:ext cx="7467600" cy="457200"/>
          </a:xfrm>
        </p:spPr>
        <p:txBody>
          <a:bodyPr>
            <a:normAutofit fontScale="90000"/>
          </a:bodyPr>
          <a:lstStyle/>
          <a:p>
            <a:pPr eaLnBrk="1" hangingPunct="1"/>
            <a:r>
              <a:rPr lang="en-US" sz="2800" smtClean="0"/>
              <a:t>Ikatan logam</a:t>
            </a:r>
          </a:p>
        </p:txBody>
      </p:sp>
      <p:sp>
        <p:nvSpPr>
          <p:cNvPr id="12292" name="AutoShape 5">
            <a:hlinkClick r:id="" action="ppaction://hlinkshowjump?jump=nextslide" highlightClick="1"/>
          </p:cNvPr>
          <p:cNvSpPr>
            <a:spLocks noChangeArrowheads="1"/>
          </p:cNvSpPr>
          <p:nvPr/>
        </p:nvSpPr>
        <p:spPr bwMode="auto">
          <a:xfrm>
            <a:off x="7620000" y="6477000"/>
            <a:ext cx="609600" cy="304800"/>
          </a:xfrm>
          <a:prstGeom prst="actionButtonForwardNext">
            <a:avLst/>
          </a:prstGeom>
          <a:solidFill>
            <a:srgbClr val="00FF00"/>
          </a:solidFill>
          <a:ln w="9525">
            <a:noFill/>
            <a:miter lim="800000"/>
            <a:headEnd/>
            <a:tailEnd/>
          </a:ln>
        </p:spPr>
        <p:txBody>
          <a:bodyPr wrap="none" anchor="ctr"/>
          <a:lstStyle/>
          <a:p>
            <a:endParaRPr lang="id-ID"/>
          </a:p>
        </p:txBody>
      </p:sp>
      <p:sp>
        <p:nvSpPr>
          <p:cNvPr id="12293" name="AutoShape 6">
            <a:hlinkClick r:id="" action="ppaction://hlinkshowjump?jump=previousslide" highlightClick="1"/>
          </p:cNvPr>
          <p:cNvSpPr>
            <a:spLocks noChangeArrowheads="1"/>
          </p:cNvSpPr>
          <p:nvPr/>
        </p:nvSpPr>
        <p:spPr bwMode="auto">
          <a:xfrm>
            <a:off x="6934200" y="6477000"/>
            <a:ext cx="609600" cy="304800"/>
          </a:xfrm>
          <a:prstGeom prst="actionButtonBackPrevious">
            <a:avLst/>
          </a:prstGeom>
          <a:solidFill>
            <a:srgbClr val="00FF00"/>
          </a:solidFill>
          <a:ln w="9525">
            <a:noFill/>
            <a:miter lim="800000"/>
            <a:headEnd/>
            <a:tailEnd/>
          </a:ln>
        </p:spPr>
        <p:txBody>
          <a:bodyPr wrap="none" anchor="ctr"/>
          <a:lstStyle/>
          <a:p>
            <a:endParaRPr lang="id-ID"/>
          </a:p>
        </p:txBody>
      </p:sp>
      <p:sp>
        <p:nvSpPr>
          <p:cNvPr id="12294" name="AutoShape 7">
            <a:hlinkClick r:id="" action="ppaction://noaction" highlightClick="1"/>
          </p:cNvPr>
          <p:cNvSpPr>
            <a:spLocks noChangeArrowheads="1"/>
          </p:cNvSpPr>
          <p:nvPr/>
        </p:nvSpPr>
        <p:spPr bwMode="auto">
          <a:xfrm>
            <a:off x="8305800" y="6477000"/>
            <a:ext cx="762000" cy="304800"/>
          </a:xfrm>
          <a:prstGeom prst="actionButtonBlank">
            <a:avLst/>
          </a:prstGeom>
          <a:solidFill>
            <a:srgbClr val="FFCC00"/>
          </a:solidFill>
          <a:ln w="28575">
            <a:noFill/>
            <a:miter lim="800000"/>
            <a:headEnd/>
            <a:tailEnd/>
          </a:ln>
        </p:spPr>
        <p:txBody>
          <a:bodyPr wrap="none" anchor="ctr"/>
          <a:lstStyle/>
          <a:p>
            <a:pPr algn="ctr"/>
            <a:r>
              <a:rPr lang="en-US">
                <a:hlinkClick r:id="rId4" action="ppaction://hlinksldjump"/>
              </a:rPr>
              <a:t>menu</a:t>
            </a:r>
            <a:endParaRPr lang="en-US"/>
          </a:p>
        </p:txBody>
      </p:sp>
    </p:spTree>
    <p:controls>
      <p:control spid="10242" r:id="rId2" imgW="1828804" imgH="1828804"/>
    </p:controls>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idx="4294967295"/>
          </p:nvPr>
        </p:nvSpPr>
        <p:spPr>
          <a:xfrm>
            <a:off x="2362200" y="381000"/>
            <a:ext cx="6781800" cy="533400"/>
          </a:xfrm>
        </p:spPr>
        <p:txBody>
          <a:bodyPr lIns="0" rIns="0" bIns="0" anchor="b">
            <a:normAutofit fontScale="90000"/>
          </a:bodyPr>
          <a:lstStyle/>
          <a:p>
            <a:pPr eaLnBrk="1" hangingPunct="1"/>
            <a:r>
              <a:rPr lang="en-US" smtClean="0"/>
              <a:t>Ikatan hidrogen</a:t>
            </a:r>
          </a:p>
        </p:txBody>
      </p:sp>
      <p:sp>
        <p:nvSpPr>
          <p:cNvPr id="105475" name="Content Placeholder 2"/>
          <p:cNvSpPr>
            <a:spLocks noGrp="1"/>
          </p:cNvSpPr>
          <p:nvPr>
            <p:ph idx="4294967295"/>
          </p:nvPr>
        </p:nvSpPr>
        <p:spPr>
          <a:xfrm>
            <a:off x="714348" y="1214422"/>
            <a:ext cx="7162800" cy="3779837"/>
          </a:xfrm>
        </p:spPr>
        <p:txBody>
          <a:bodyPr>
            <a:normAutofit fontScale="92500"/>
          </a:bodyPr>
          <a:lstStyle/>
          <a:p>
            <a:pPr marL="457200" indent="-457200" algn="just" eaLnBrk="1" hangingPunct="1">
              <a:buSzTx/>
              <a:buFontTx/>
              <a:buNone/>
            </a:pPr>
            <a:r>
              <a:rPr lang="en-US" dirty="0" err="1" smtClean="0">
                <a:solidFill>
                  <a:srgbClr val="993366"/>
                </a:solidFill>
              </a:rPr>
              <a:t>Ikatan</a:t>
            </a:r>
            <a:r>
              <a:rPr lang="en-US" dirty="0" smtClean="0">
                <a:solidFill>
                  <a:srgbClr val="993366"/>
                </a:solidFill>
              </a:rPr>
              <a:t> </a:t>
            </a:r>
            <a:r>
              <a:rPr lang="en-US" dirty="0" err="1" smtClean="0">
                <a:solidFill>
                  <a:srgbClr val="993366"/>
                </a:solidFill>
              </a:rPr>
              <a:t>Hidrogen</a:t>
            </a:r>
            <a:r>
              <a:rPr lang="en-US" dirty="0" smtClean="0">
                <a:solidFill>
                  <a:srgbClr val="993366"/>
                </a:solidFill>
              </a:rPr>
              <a:t> </a:t>
            </a:r>
            <a:r>
              <a:rPr lang="en-US" dirty="0" err="1" smtClean="0">
                <a:solidFill>
                  <a:srgbClr val="993366"/>
                </a:solidFill>
              </a:rPr>
              <a:t>dapat</a:t>
            </a:r>
            <a:r>
              <a:rPr lang="en-US" dirty="0" smtClean="0">
                <a:solidFill>
                  <a:srgbClr val="993366"/>
                </a:solidFill>
              </a:rPr>
              <a:t> </a:t>
            </a:r>
            <a:r>
              <a:rPr lang="en-US" dirty="0" err="1" smtClean="0">
                <a:solidFill>
                  <a:srgbClr val="993366"/>
                </a:solidFill>
              </a:rPr>
              <a:t>terjadi</a:t>
            </a:r>
            <a:r>
              <a:rPr lang="en-US" dirty="0" smtClean="0">
                <a:solidFill>
                  <a:srgbClr val="993366"/>
                </a:solidFill>
              </a:rPr>
              <a:t> </a:t>
            </a:r>
            <a:r>
              <a:rPr lang="en-US" dirty="0" err="1" smtClean="0">
                <a:solidFill>
                  <a:srgbClr val="993366"/>
                </a:solidFill>
              </a:rPr>
              <a:t>bila</a:t>
            </a:r>
            <a:r>
              <a:rPr lang="en-US" dirty="0" smtClean="0">
                <a:solidFill>
                  <a:srgbClr val="993366"/>
                </a:solidFill>
              </a:rPr>
              <a:t>:</a:t>
            </a:r>
          </a:p>
          <a:p>
            <a:pPr marL="457200" indent="-457200" algn="just" eaLnBrk="1" hangingPunct="1">
              <a:buSzTx/>
              <a:buFontTx/>
              <a:buChar char="•"/>
            </a:pPr>
            <a:r>
              <a:rPr lang="en-US" dirty="0" smtClean="0">
                <a:solidFill>
                  <a:srgbClr val="993366"/>
                </a:solidFill>
              </a:rPr>
              <a:t>atom </a:t>
            </a:r>
            <a:r>
              <a:rPr lang="en-US" dirty="0" err="1" smtClean="0">
                <a:solidFill>
                  <a:srgbClr val="993366"/>
                </a:solidFill>
              </a:rPr>
              <a:t>hidrogen</a:t>
            </a:r>
            <a:r>
              <a:rPr lang="en-US" dirty="0" smtClean="0">
                <a:solidFill>
                  <a:srgbClr val="993366"/>
                </a:solidFill>
              </a:rPr>
              <a:t> yang </a:t>
            </a:r>
            <a:r>
              <a:rPr lang="en-US" dirty="0" err="1" smtClean="0">
                <a:solidFill>
                  <a:srgbClr val="993366"/>
                </a:solidFill>
              </a:rPr>
              <a:t>sedikit</a:t>
            </a:r>
            <a:r>
              <a:rPr lang="en-US" dirty="0" smtClean="0">
                <a:solidFill>
                  <a:srgbClr val="993366"/>
                </a:solidFill>
              </a:rPr>
              <a:t> </a:t>
            </a:r>
            <a:r>
              <a:rPr lang="en-US" dirty="0" err="1" smtClean="0">
                <a:solidFill>
                  <a:srgbClr val="993366"/>
                </a:solidFill>
              </a:rPr>
              <a:t>bersifat</a:t>
            </a:r>
            <a:r>
              <a:rPr lang="en-US" dirty="0" smtClean="0">
                <a:solidFill>
                  <a:srgbClr val="993366"/>
                </a:solidFill>
              </a:rPr>
              <a:t> </a:t>
            </a:r>
            <a:r>
              <a:rPr lang="en-US" dirty="0" err="1" smtClean="0">
                <a:solidFill>
                  <a:srgbClr val="993366"/>
                </a:solidFill>
              </a:rPr>
              <a:t>asam</a:t>
            </a:r>
            <a:r>
              <a:rPr lang="en-US" dirty="0" smtClean="0">
                <a:solidFill>
                  <a:srgbClr val="993366"/>
                </a:solidFill>
              </a:rPr>
              <a:t> </a:t>
            </a:r>
            <a:r>
              <a:rPr lang="en-US" dirty="0" err="1" smtClean="0">
                <a:solidFill>
                  <a:srgbClr val="993366"/>
                </a:solidFill>
              </a:rPr>
              <a:t>berikatan</a:t>
            </a:r>
            <a:r>
              <a:rPr lang="en-US" dirty="0" smtClean="0">
                <a:solidFill>
                  <a:srgbClr val="993366"/>
                </a:solidFill>
              </a:rPr>
              <a:t> </a:t>
            </a:r>
            <a:r>
              <a:rPr lang="en-US" dirty="0" err="1" smtClean="0">
                <a:solidFill>
                  <a:srgbClr val="993366"/>
                </a:solidFill>
              </a:rPr>
              <a:t>dengan</a:t>
            </a:r>
            <a:r>
              <a:rPr lang="en-US" dirty="0" smtClean="0">
                <a:solidFill>
                  <a:srgbClr val="993366"/>
                </a:solidFill>
              </a:rPr>
              <a:t> atom </a:t>
            </a:r>
            <a:r>
              <a:rPr lang="en-US" dirty="0" err="1" smtClean="0">
                <a:solidFill>
                  <a:srgbClr val="993366"/>
                </a:solidFill>
              </a:rPr>
              <a:t>fluor</a:t>
            </a:r>
            <a:r>
              <a:rPr lang="en-US" dirty="0" smtClean="0">
                <a:solidFill>
                  <a:srgbClr val="993366"/>
                </a:solidFill>
              </a:rPr>
              <a:t>, </a:t>
            </a:r>
            <a:r>
              <a:rPr lang="en-US" dirty="0" err="1" smtClean="0">
                <a:solidFill>
                  <a:srgbClr val="993366"/>
                </a:solidFill>
              </a:rPr>
              <a:t>oksigen</a:t>
            </a:r>
            <a:r>
              <a:rPr lang="en-US" dirty="0" smtClean="0">
                <a:solidFill>
                  <a:srgbClr val="993366"/>
                </a:solidFill>
              </a:rPr>
              <a:t> </a:t>
            </a:r>
            <a:r>
              <a:rPr lang="en-US" dirty="0" err="1" smtClean="0">
                <a:solidFill>
                  <a:srgbClr val="993366"/>
                </a:solidFill>
              </a:rPr>
              <a:t>atau</a:t>
            </a:r>
            <a:r>
              <a:rPr lang="en-US" dirty="0" smtClean="0">
                <a:solidFill>
                  <a:srgbClr val="993366"/>
                </a:solidFill>
              </a:rPr>
              <a:t> nitrogen </a:t>
            </a:r>
            <a:r>
              <a:rPr lang="en-US" dirty="0" err="1" smtClean="0">
                <a:solidFill>
                  <a:srgbClr val="993366"/>
                </a:solidFill>
              </a:rPr>
              <a:t>ditarik</a:t>
            </a:r>
            <a:r>
              <a:rPr lang="en-US" dirty="0" smtClean="0">
                <a:solidFill>
                  <a:srgbClr val="993366"/>
                </a:solidFill>
              </a:rPr>
              <a:t> </a:t>
            </a:r>
            <a:r>
              <a:rPr lang="en-US" dirty="0" err="1" smtClean="0">
                <a:solidFill>
                  <a:srgbClr val="993366"/>
                </a:solidFill>
              </a:rPr>
              <a:t>oleh</a:t>
            </a:r>
            <a:r>
              <a:rPr lang="en-US" dirty="0" smtClean="0">
                <a:solidFill>
                  <a:srgbClr val="993366"/>
                </a:solidFill>
              </a:rPr>
              <a:t> </a:t>
            </a:r>
            <a:r>
              <a:rPr lang="en-US" dirty="0" err="1" smtClean="0">
                <a:solidFill>
                  <a:srgbClr val="993366"/>
                </a:solidFill>
              </a:rPr>
              <a:t>pasangan</a:t>
            </a:r>
            <a:r>
              <a:rPr lang="en-US" dirty="0" smtClean="0">
                <a:solidFill>
                  <a:srgbClr val="993366"/>
                </a:solidFill>
              </a:rPr>
              <a:t> </a:t>
            </a:r>
            <a:r>
              <a:rPr lang="en-US" dirty="0" err="1" smtClean="0">
                <a:solidFill>
                  <a:srgbClr val="993366"/>
                </a:solidFill>
              </a:rPr>
              <a:t>elektron</a:t>
            </a:r>
            <a:r>
              <a:rPr lang="en-US" dirty="0" smtClean="0">
                <a:solidFill>
                  <a:srgbClr val="993366"/>
                </a:solidFill>
              </a:rPr>
              <a:t> </a:t>
            </a:r>
            <a:r>
              <a:rPr lang="en-US" dirty="0" err="1" smtClean="0">
                <a:solidFill>
                  <a:srgbClr val="993366"/>
                </a:solidFill>
              </a:rPr>
              <a:t>bebas</a:t>
            </a:r>
            <a:r>
              <a:rPr lang="en-US" dirty="0" smtClean="0">
                <a:solidFill>
                  <a:srgbClr val="993366"/>
                </a:solidFill>
              </a:rPr>
              <a:t> atom </a:t>
            </a:r>
            <a:r>
              <a:rPr lang="en-US" dirty="0" err="1" smtClean="0">
                <a:solidFill>
                  <a:srgbClr val="993366"/>
                </a:solidFill>
              </a:rPr>
              <a:t>lainnya</a:t>
            </a:r>
            <a:r>
              <a:rPr lang="en-US" dirty="0" smtClean="0">
                <a:solidFill>
                  <a:srgbClr val="993366"/>
                </a:solidFill>
              </a:rPr>
              <a:t>.</a:t>
            </a:r>
          </a:p>
          <a:p>
            <a:pPr marL="457200" indent="-457200" algn="just" eaLnBrk="1" hangingPunct="1">
              <a:buSzTx/>
              <a:buFontTx/>
              <a:buChar char="•"/>
            </a:pPr>
            <a:r>
              <a:rPr lang="en-US" dirty="0" err="1" smtClean="0">
                <a:solidFill>
                  <a:srgbClr val="993366"/>
                </a:solidFill>
              </a:rPr>
              <a:t>pasangan</a:t>
            </a:r>
            <a:r>
              <a:rPr lang="en-US" dirty="0" smtClean="0">
                <a:solidFill>
                  <a:srgbClr val="993366"/>
                </a:solidFill>
              </a:rPr>
              <a:t> </a:t>
            </a:r>
            <a:r>
              <a:rPr lang="en-US" dirty="0" err="1" smtClean="0">
                <a:solidFill>
                  <a:srgbClr val="993366"/>
                </a:solidFill>
              </a:rPr>
              <a:t>elektron</a:t>
            </a:r>
            <a:r>
              <a:rPr lang="en-US" dirty="0" smtClean="0">
                <a:solidFill>
                  <a:srgbClr val="993366"/>
                </a:solidFill>
              </a:rPr>
              <a:t> </a:t>
            </a:r>
            <a:r>
              <a:rPr lang="en-US" dirty="0" err="1" smtClean="0">
                <a:solidFill>
                  <a:srgbClr val="993366"/>
                </a:solidFill>
              </a:rPr>
              <a:t>bebas</a:t>
            </a:r>
            <a:r>
              <a:rPr lang="en-US" dirty="0" smtClean="0">
                <a:solidFill>
                  <a:srgbClr val="993366"/>
                </a:solidFill>
              </a:rPr>
              <a:t> yang </a:t>
            </a:r>
            <a:r>
              <a:rPr lang="en-US" dirty="0" err="1" smtClean="0">
                <a:solidFill>
                  <a:srgbClr val="993366"/>
                </a:solidFill>
              </a:rPr>
              <a:t>tak</a:t>
            </a:r>
            <a:r>
              <a:rPr lang="en-US" dirty="0" smtClean="0">
                <a:solidFill>
                  <a:srgbClr val="993366"/>
                </a:solidFill>
              </a:rPr>
              <a:t> </a:t>
            </a:r>
            <a:r>
              <a:rPr lang="en-US" dirty="0" err="1" smtClean="0">
                <a:solidFill>
                  <a:srgbClr val="993366"/>
                </a:solidFill>
              </a:rPr>
              <a:t>berikatan</a:t>
            </a:r>
            <a:r>
              <a:rPr lang="en-US" dirty="0" smtClean="0">
                <a:solidFill>
                  <a:srgbClr val="993366"/>
                </a:solidFill>
              </a:rPr>
              <a:t> </a:t>
            </a:r>
            <a:r>
              <a:rPr lang="en-US" dirty="0" err="1" smtClean="0">
                <a:solidFill>
                  <a:srgbClr val="993366"/>
                </a:solidFill>
              </a:rPr>
              <a:t>dimungkinkan</a:t>
            </a:r>
            <a:r>
              <a:rPr lang="en-US" dirty="0" smtClean="0">
                <a:solidFill>
                  <a:srgbClr val="993366"/>
                </a:solidFill>
              </a:rPr>
              <a:t> </a:t>
            </a:r>
            <a:r>
              <a:rPr lang="en-US" dirty="0" err="1" smtClean="0">
                <a:solidFill>
                  <a:srgbClr val="993366"/>
                </a:solidFill>
              </a:rPr>
              <a:t>untuk</a:t>
            </a:r>
            <a:r>
              <a:rPr lang="en-US" dirty="0" smtClean="0">
                <a:solidFill>
                  <a:srgbClr val="993366"/>
                </a:solidFill>
              </a:rPr>
              <a:t> </a:t>
            </a:r>
            <a:r>
              <a:rPr lang="en-US" dirty="0" err="1" smtClean="0">
                <a:solidFill>
                  <a:srgbClr val="993366"/>
                </a:solidFill>
              </a:rPr>
              <a:t>disumbangkan</a:t>
            </a:r>
            <a:r>
              <a:rPr lang="en-US" dirty="0" smtClean="0">
                <a:solidFill>
                  <a:srgbClr val="993366"/>
                </a:solidFill>
              </a:rPr>
              <a:t> </a:t>
            </a:r>
            <a:r>
              <a:rPr lang="en-US" dirty="0" err="1" smtClean="0">
                <a:solidFill>
                  <a:srgbClr val="993366"/>
                </a:solidFill>
              </a:rPr>
              <a:t>pada</a:t>
            </a:r>
            <a:r>
              <a:rPr lang="en-US" dirty="0" smtClean="0">
                <a:solidFill>
                  <a:srgbClr val="993366"/>
                </a:solidFill>
              </a:rPr>
              <a:t> atom </a:t>
            </a:r>
            <a:r>
              <a:rPr lang="en-US" dirty="0" err="1" smtClean="0">
                <a:solidFill>
                  <a:srgbClr val="993366"/>
                </a:solidFill>
              </a:rPr>
              <a:t>hidrogen</a:t>
            </a:r>
            <a:r>
              <a:rPr lang="en-US" dirty="0" smtClean="0">
                <a:solidFill>
                  <a:srgbClr val="993366"/>
                </a:solidFill>
              </a:rPr>
              <a:t> yang </a:t>
            </a:r>
            <a:r>
              <a:rPr lang="en-US" dirty="0" err="1" smtClean="0">
                <a:solidFill>
                  <a:srgbClr val="993366"/>
                </a:solidFill>
              </a:rPr>
              <a:t>bermuatan</a:t>
            </a:r>
            <a:r>
              <a:rPr lang="en-US" dirty="0" smtClean="0">
                <a:solidFill>
                  <a:srgbClr val="993366"/>
                </a:solidFill>
              </a:rPr>
              <a:t> </a:t>
            </a:r>
            <a:r>
              <a:rPr lang="en-US" dirty="0" err="1" smtClean="0">
                <a:solidFill>
                  <a:srgbClr val="993366"/>
                </a:solidFill>
              </a:rPr>
              <a:t>positif</a:t>
            </a:r>
            <a:r>
              <a:rPr lang="en-US" dirty="0" smtClean="0">
                <a:solidFill>
                  <a:srgbClr val="993366"/>
                </a:solidFill>
              </a:rPr>
              <a:t>.</a:t>
            </a:r>
          </a:p>
        </p:txBody>
      </p:sp>
      <p:sp>
        <p:nvSpPr>
          <p:cNvPr id="105476" name="AutoShape 5">
            <a:hlinkClick r:id="" action="ppaction://hlinkshowjump?jump=nextslide" highlightClick="1"/>
          </p:cNvPr>
          <p:cNvSpPr>
            <a:spLocks noChangeArrowheads="1"/>
          </p:cNvSpPr>
          <p:nvPr/>
        </p:nvSpPr>
        <p:spPr bwMode="auto">
          <a:xfrm>
            <a:off x="7620000" y="6477000"/>
            <a:ext cx="609600" cy="304800"/>
          </a:xfrm>
          <a:prstGeom prst="actionButtonForwardNext">
            <a:avLst/>
          </a:prstGeom>
          <a:solidFill>
            <a:srgbClr val="00FF00"/>
          </a:solidFill>
          <a:ln w="9525">
            <a:noFill/>
            <a:miter lim="800000"/>
            <a:headEnd/>
            <a:tailEnd/>
          </a:ln>
        </p:spPr>
        <p:txBody>
          <a:bodyPr wrap="none" anchor="ctr"/>
          <a:lstStyle/>
          <a:p>
            <a:endParaRPr lang="id-ID"/>
          </a:p>
        </p:txBody>
      </p:sp>
      <p:sp>
        <p:nvSpPr>
          <p:cNvPr id="105477" name="AutoShape 6">
            <a:hlinkClick r:id="" action="ppaction://hlinkshowjump?jump=previousslide" highlightClick="1"/>
          </p:cNvPr>
          <p:cNvSpPr>
            <a:spLocks noChangeArrowheads="1"/>
          </p:cNvSpPr>
          <p:nvPr/>
        </p:nvSpPr>
        <p:spPr bwMode="auto">
          <a:xfrm>
            <a:off x="6934200" y="6477000"/>
            <a:ext cx="609600" cy="304800"/>
          </a:xfrm>
          <a:prstGeom prst="actionButtonBackPrevious">
            <a:avLst/>
          </a:prstGeom>
          <a:solidFill>
            <a:srgbClr val="00FF00"/>
          </a:solidFill>
          <a:ln w="9525">
            <a:noFill/>
            <a:miter lim="800000"/>
            <a:headEnd/>
            <a:tailEnd/>
          </a:ln>
        </p:spPr>
        <p:txBody>
          <a:bodyPr wrap="none" anchor="ctr"/>
          <a:lstStyle/>
          <a:p>
            <a:endParaRPr lang="id-ID"/>
          </a:p>
        </p:txBody>
      </p:sp>
      <p:sp>
        <p:nvSpPr>
          <p:cNvPr id="105478" name="AutoShape 7">
            <a:hlinkClick r:id="" action="ppaction://noaction" highlightClick="1"/>
          </p:cNvPr>
          <p:cNvSpPr>
            <a:spLocks noChangeArrowheads="1"/>
          </p:cNvSpPr>
          <p:nvPr/>
        </p:nvSpPr>
        <p:spPr bwMode="auto">
          <a:xfrm>
            <a:off x="8305800" y="6477000"/>
            <a:ext cx="762000" cy="304800"/>
          </a:xfrm>
          <a:prstGeom prst="actionButtonBlank">
            <a:avLst/>
          </a:prstGeom>
          <a:solidFill>
            <a:srgbClr val="FFCC00"/>
          </a:solidFill>
          <a:ln w="28575">
            <a:noFill/>
            <a:miter lim="800000"/>
            <a:headEnd/>
            <a:tailEnd/>
          </a:ln>
        </p:spPr>
        <p:txBody>
          <a:bodyPr wrap="none" anchor="ctr"/>
          <a:lstStyle/>
          <a:p>
            <a:pPr algn="ctr"/>
            <a:r>
              <a:rPr lang="en-US">
                <a:hlinkClick r:id="rId2" action="ppaction://hlinksldjump"/>
              </a:rPr>
              <a:t>menu</a:t>
            </a:r>
            <a:endParaRPr lang="en-US"/>
          </a:p>
        </p:txBody>
      </p:sp>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idx="4294967295"/>
          </p:nvPr>
        </p:nvSpPr>
        <p:spPr>
          <a:xfrm>
            <a:off x="2514600" y="304800"/>
            <a:ext cx="6629400" cy="533400"/>
          </a:xfrm>
        </p:spPr>
        <p:txBody>
          <a:bodyPr lIns="0" rIns="0" bIns="0" anchor="b">
            <a:normAutofit fontScale="90000"/>
          </a:bodyPr>
          <a:lstStyle/>
          <a:p>
            <a:pPr eaLnBrk="1" hangingPunct="1"/>
            <a:r>
              <a:rPr lang="en-US" smtClean="0"/>
              <a:t>Macam ikatan hidrogen</a:t>
            </a:r>
          </a:p>
        </p:txBody>
      </p:sp>
      <p:sp>
        <p:nvSpPr>
          <p:cNvPr id="106499" name="Content Placeholder 2"/>
          <p:cNvSpPr>
            <a:spLocks noGrp="1"/>
          </p:cNvSpPr>
          <p:nvPr>
            <p:ph idx="4294967295"/>
          </p:nvPr>
        </p:nvSpPr>
        <p:spPr>
          <a:xfrm>
            <a:off x="1524000" y="1173163"/>
            <a:ext cx="7620000" cy="5456237"/>
          </a:xfrm>
        </p:spPr>
        <p:txBody>
          <a:bodyPr/>
          <a:lstStyle/>
          <a:p>
            <a:pPr marL="457200" indent="-457200" eaLnBrk="1" hangingPunct="1">
              <a:buFontTx/>
              <a:buNone/>
            </a:pPr>
            <a:r>
              <a:rPr lang="en-US" smtClean="0"/>
              <a:t>	</a:t>
            </a:r>
            <a:r>
              <a:rPr lang="en-US" smtClean="0">
                <a:solidFill>
                  <a:srgbClr val="0000FF"/>
                </a:solidFill>
              </a:rPr>
              <a:t>Ada dua macam ikatan hidrogen, yaitu:</a:t>
            </a:r>
          </a:p>
          <a:p>
            <a:pPr marL="457200" indent="-457200" eaLnBrk="1" hangingPunct="1">
              <a:buSzTx/>
              <a:buFontTx/>
              <a:buAutoNum type="arabicPeriod"/>
            </a:pPr>
            <a:r>
              <a:rPr lang="en-US" sz="2200" i="1" smtClean="0">
                <a:solidFill>
                  <a:srgbClr val="0000FF"/>
                </a:solidFill>
              </a:rPr>
              <a:t>Intermolekuler.</a:t>
            </a:r>
            <a:r>
              <a:rPr lang="en-US" sz="2200" smtClean="0">
                <a:solidFill>
                  <a:srgbClr val="0000FF"/>
                </a:solidFill>
              </a:rPr>
              <a:t> Bila atom hidrogen bertindak sebagai jembatan antara dua molekul. Misalnya air, amonia, hidrogen fluorida, asam asetat dan lainnya.</a:t>
            </a:r>
          </a:p>
          <a:p>
            <a:pPr marL="457200" indent="-457200" eaLnBrk="1" hangingPunct="1">
              <a:buSzTx/>
              <a:buFontTx/>
              <a:buAutoNum type="arabicPeriod"/>
            </a:pPr>
            <a:endParaRPr lang="en-US" sz="2200" smtClean="0">
              <a:solidFill>
                <a:srgbClr val="0000FF"/>
              </a:solidFill>
            </a:endParaRPr>
          </a:p>
          <a:p>
            <a:pPr marL="457200" indent="-457200" eaLnBrk="1" hangingPunct="1">
              <a:buSzTx/>
              <a:buFontTx/>
              <a:buAutoNum type="arabicPeriod"/>
            </a:pPr>
            <a:endParaRPr lang="en-US" sz="2200" smtClean="0">
              <a:solidFill>
                <a:srgbClr val="0000FF"/>
              </a:solidFill>
            </a:endParaRPr>
          </a:p>
          <a:p>
            <a:pPr marL="457200" indent="-457200" eaLnBrk="1" hangingPunct="1">
              <a:buSzTx/>
              <a:buFontTx/>
              <a:buAutoNum type="arabicPeriod"/>
            </a:pPr>
            <a:endParaRPr lang="en-US" sz="2200" smtClean="0">
              <a:solidFill>
                <a:srgbClr val="0000FF"/>
              </a:solidFill>
            </a:endParaRPr>
          </a:p>
          <a:p>
            <a:pPr marL="457200" indent="-457200" eaLnBrk="1" hangingPunct="1">
              <a:buSzTx/>
              <a:buFontTx/>
              <a:buAutoNum type="arabicPeriod"/>
            </a:pPr>
            <a:r>
              <a:rPr lang="en-US" sz="2200" i="1" smtClean="0">
                <a:solidFill>
                  <a:srgbClr val="0000FF"/>
                </a:solidFill>
              </a:rPr>
              <a:t>Intramolekuler.</a:t>
            </a:r>
            <a:r>
              <a:rPr lang="en-US" sz="2200" smtClean="0">
                <a:solidFill>
                  <a:srgbClr val="0000FF"/>
                </a:solidFill>
              </a:rPr>
              <a:t> Bila ikatan hidrogen terbentuk didalam molekul itu sendiri. Misalnya, salisilaldehid, O-nitrophenol, O-aminophenol dan lainnya.</a:t>
            </a:r>
          </a:p>
          <a:p>
            <a:pPr marL="457200" indent="-457200" eaLnBrk="1" hangingPunct="1">
              <a:buSzTx/>
              <a:buFontTx/>
              <a:buAutoNum type="arabicPeriod"/>
            </a:pPr>
            <a:endParaRPr lang="en-US" sz="2200" smtClean="0">
              <a:solidFill>
                <a:srgbClr val="0000FF"/>
              </a:solidFill>
            </a:endParaRPr>
          </a:p>
          <a:p>
            <a:pPr marL="457200" indent="-457200" eaLnBrk="1" hangingPunct="1"/>
            <a:endParaRPr lang="en-US" smtClean="0">
              <a:solidFill>
                <a:srgbClr val="0000FF"/>
              </a:solidFill>
            </a:endParaRPr>
          </a:p>
        </p:txBody>
      </p:sp>
      <p:pic>
        <p:nvPicPr>
          <p:cNvPr id="106500" name="Picture 3" descr="7.bmp"/>
          <p:cNvPicPr>
            <a:picLocks noChangeAspect="1"/>
          </p:cNvPicPr>
          <p:nvPr/>
        </p:nvPicPr>
        <p:blipFill>
          <a:blip r:embed="rId2"/>
          <a:srcRect/>
          <a:stretch>
            <a:fillRect/>
          </a:stretch>
        </p:blipFill>
        <p:spPr bwMode="auto">
          <a:xfrm>
            <a:off x="2667000" y="2743200"/>
            <a:ext cx="3976688" cy="1066800"/>
          </a:xfrm>
          <a:prstGeom prst="rect">
            <a:avLst/>
          </a:prstGeom>
          <a:noFill/>
          <a:ln w="9525">
            <a:noFill/>
            <a:miter lim="800000"/>
            <a:headEnd/>
            <a:tailEnd/>
          </a:ln>
        </p:spPr>
      </p:pic>
      <p:pic>
        <p:nvPicPr>
          <p:cNvPr id="106501" name="Picture 5" descr="9.bmp"/>
          <p:cNvPicPr>
            <a:picLocks noChangeAspect="1"/>
          </p:cNvPicPr>
          <p:nvPr/>
        </p:nvPicPr>
        <p:blipFill>
          <a:blip r:embed="rId3"/>
          <a:srcRect/>
          <a:stretch>
            <a:fillRect/>
          </a:stretch>
        </p:blipFill>
        <p:spPr bwMode="auto">
          <a:xfrm>
            <a:off x="3276600" y="5119688"/>
            <a:ext cx="2209800" cy="1433512"/>
          </a:xfrm>
          <a:prstGeom prst="rect">
            <a:avLst/>
          </a:prstGeom>
          <a:noFill/>
          <a:ln w="9525">
            <a:noFill/>
            <a:miter lim="800000"/>
            <a:headEnd/>
            <a:tailEnd/>
          </a:ln>
        </p:spPr>
      </p:pic>
      <p:sp>
        <p:nvSpPr>
          <p:cNvPr id="106502" name="AutoShape 7">
            <a:hlinkClick r:id="" action="ppaction://hlinkshowjump?jump=nextslide" highlightClick="1"/>
          </p:cNvPr>
          <p:cNvSpPr>
            <a:spLocks noChangeArrowheads="1"/>
          </p:cNvSpPr>
          <p:nvPr/>
        </p:nvSpPr>
        <p:spPr bwMode="auto">
          <a:xfrm>
            <a:off x="7620000" y="6477000"/>
            <a:ext cx="609600" cy="304800"/>
          </a:xfrm>
          <a:prstGeom prst="actionButtonForwardNext">
            <a:avLst/>
          </a:prstGeom>
          <a:solidFill>
            <a:srgbClr val="00FF00"/>
          </a:solidFill>
          <a:ln w="9525">
            <a:noFill/>
            <a:miter lim="800000"/>
            <a:headEnd/>
            <a:tailEnd/>
          </a:ln>
        </p:spPr>
        <p:txBody>
          <a:bodyPr wrap="none" anchor="ctr"/>
          <a:lstStyle/>
          <a:p>
            <a:endParaRPr lang="id-ID"/>
          </a:p>
        </p:txBody>
      </p:sp>
      <p:sp>
        <p:nvSpPr>
          <p:cNvPr id="106503" name="AutoShape 8">
            <a:hlinkClick r:id="" action="ppaction://hlinkshowjump?jump=previousslide" highlightClick="1"/>
          </p:cNvPr>
          <p:cNvSpPr>
            <a:spLocks noChangeArrowheads="1"/>
          </p:cNvSpPr>
          <p:nvPr/>
        </p:nvSpPr>
        <p:spPr bwMode="auto">
          <a:xfrm>
            <a:off x="6934200" y="6477000"/>
            <a:ext cx="609600" cy="304800"/>
          </a:xfrm>
          <a:prstGeom prst="actionButtonBackPrevious">
            <a:avLst/>
          </a:prstGeom>
          <a:solidFill>
            <a:srgbClr val="00FF00"/>
          </a:solidFill>
          <a:ln w="9525">
            <a:noFill/>
            <a:miter lim="800000"/>
            <a:headEnd/>
            <a:tailEnd/>
          </a:ln>
        </p:spPr>
        <p:txBody>
          <a:bodyPr wrap="none" anchor="ctr"/>
          <a:lstStyle/>
          <a:p>
            <a:endParaRPr lang="id-ID"/>
          </a:p>
        </p:txBody>
      </p:sp>
      <p:sp>
        <p:nvSpPr>
          <p:cNvPr id="106504" name="AutoShape 9">
            <a:hlinkClick r:id="" action="ppaction://noaction" highlightClick="1"/>
          </p:cNvPr>
          <p:cNvSpPr>
            <a:spLocks noChangeArrowheads="1"/>
          </p:cNvSpPr>
          <p:nvPr/>
        </p:nvSpPr>
        <p:spPr bwMode="auto">
          <a:xfrm>
            <a:off x="8305800" y="6477000"/>
            <a:ext cx="762000" cy="304800"/>
          </a:xfrm>
          <a:prstGeom prst="actionButtonBlank">
            <a:avLst/>
          </a:prstGeom>
          <a:solidFill>
            <a:srgbClr val="FFCC00"/>
          </a:solidFill>
          <a:ln w="28575">
            <a:noFill/>
            <a:miter lim="800000"/>
            <a:headEnd/>
            <a:tailEnd/>
          </a:ln>
        </p:spPr>
        <p:txBody>
          <a:bodyPr wrap="none" anchor="ctr"/>
          <a:lstStyle/>
          <a:p>
            <a:pPr algn="ctr"/>
            <a:r>
              <a:rPr lang="en-US">
                <a:hlinkClick r:id="rId4" action="ppaction://hlinksldjump"/>
              </a:rPr>
              <a:t>menu</a:t>
            </a:r>
            <a:endParaRPr lang="en-US"/>
          </a:p>
        </p:txBody>
      </p:sp>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Content Placeholder 2"/>
          <p:cNvSpPr>
            <a:spLocks noGrp="1"/>
          </p:cNvSpPr>
          <p:nvPr>
            <p:ph idx="4294967295"/>
          </p:nvPr>
        </p:nvSpPr>
        <p:spPr>
          <a:xfrm>
            <a:off x="857224" y="642918"/>
            <a:ext cx="7543800" cy="5075237"/>
          </a:xfrm>
        </p:spPr>
        <p:txBody>
          <a:bodyPr>
            <a:normAutofit fontScale="92500" lnSpcReduction="20000"/>
          </a:bodyPr>
          <a:lstStyle/>
          <a:p>
            <a:pPr marL="457200" indent="-457200" eaLnBrk="1" hangingPunct="1">
              <a:buFontTx/>
              <a:buNone/>
            </a:pPr>
            <a:r>
              <a:rPr lang="en-US" dirty="0" smtClean="0"/>
              <a:t>	</a:t>
            </a:r>
            <a:r>
              <a:rPr lang="en-US" dirty="0" err="1" smtClean="0">
                <a:solidFill>
                  <a:srgbClr val="009900"/>
                </a:solidFill>
              </a:rPr>
              <a:t>Dalam</a:t>
            </a:r>
            <a:r>
              <a:rPr lang="en-US" dirty="0" smtClean="0">
                <a:solidFill>
                  <a:srgbClr val="009900"/>
                </a:solidFill>
              </a:rPr>
              <a:t> </a:t>
            </a:r>
            <a:r>
              <a:rPr lang="en-US" dirty="0" err="1" smtClean="0">
                <a:solidFill>
                  <a:srgbClr val="009900"/>
                </a:solidFill>
              </a:rPr>
              <a:t>pembentukan</a:t>
            </a:r>
            <a:r>
              <a:rPr lang="en-US" dirty="0" smtClean="0">
                <a:solidFill>
                  <a:srgbClr val="009900"/>
                </a:solidFill>
              </a:rPr>
              <a:t> </a:t>
            </a:r>
            <a:r>
              <a:rPr lang="en-US" dirty="0" err="1" smtClean="0">
                <a:solidFill>
                  <a:srgbClr val="009900"/>
                </a:solidFill>
              </a:rPr>
              <a:t>ikatan</a:t>
            </a:r>
            <a:r>
              <a:rPr lang="en-US" dirty="0" smtClean="0">
                <a:solidFill>
                  <a:srgbClr val="009900"/>
                </a:solidFill>
              </a:rPr>
              <a:t> </a:t>
            </a:r>
            <a:r>
              <a:rPr lang="en-US" dirty="0" err="1" smtClean="0">
                <a:solidFill>
                  <a:srgbClr val="009900"/>
                </a:solidFill>
              </a:rPr>
              <a:t>hidrogen</a:t>
            </a:r>
            <a:r>
              <a:rPr lang="en-US" dirty="0" smtClean="0">
                <a:solidFill>
                  <a:srgbClr val="009900"/>
                </a:solidFill>
              </a:rPr>
              <a:t> </a:t>
            </a:r>
            <a:r>
              <a:rPr lang="en-US" dirty="0" err="1" smtClean="0">
                <a:solidFill>
                  <a:srgbClr val="009900"/>
                </a:solidFill>
              </a:rPr>
              <a:t>intramolekuler</a:t>
            </a:r>
            <a:r>
              <a:rPr lang="en-US" dirty="0" smtClean="0">
                <a:solidFill>
                  <a:srgbClr val="009900"/>
                </a:solidFill>
              </a:rPr>
              <a:t>, </a:t>
            </a:r>
            <a:r>
              <a:rPr lang="en-US" dirty="0" err="1" smtClean="0">
                <a:solidFill>
                  <a:srgbClr val="009900"/>
                </a:solidFill>
              </a:rPr>
              <a:t>keadaan</a:t>
            </a:r>
            <a:r>
              <a:rPr lang="en-US" dirty="0" smtClean="0">
                <a:solidFill>
                  <a:srgbClr val="009900"/>
                </a:solidFill>
              </a:rPr>
              <a:t> yang </a:t>
            </a:r>
            <a:r>
              <a:rPr lang="en-US" dirty="0" err="1" smtClean="0">
                <a:solidFill>
                  <a:srgbClr val="009900"/>
                </a:solidFill>
              </a:rPr>
              <a:t>dimungkinkan</a:t>
            </a:r>
            <a:r>
              <a:rPr lang="en-US" dirty="0" smtClean="0">
                <a:solidFill>
                  <a:srgbClr val="009900"/>
                </a:solidFill>
              </a:rPr>
              <a:t> </a:t>
            </a:r>
            <a:r>
              <a:rPr lang="en-US" dirty="0" err="1" smtClean="0">
                <a:solidFill>
                  <a:srgbClr val="009900"/>
                </a:solidFill>
              </a:rPr>
              <a:t>adalah</a:t>
            </a:r>
            <a:r>
              <a:rPr lang="en-US" dirty="0" smtClean="0">
                <a:solidFill>
                  <a:srgbClr val="009900"/>
                </a:solidFill>
              </a:rPr>
              <a:t>:</a:t>
            </a:r>
          </a:p>
          <a:p>
            <a:pPr marL="457200" indent="-457200" eaLnBrk="1" hangingPunct="1">
              <a:buFontTx/>
              <a:buNone/>
            </a:pPr>
            <a:endParaRPr lang="en-US" dirty="0" smtClean="0">
              <a:solidFill>
                <a:srgbClr val="009900"/>
              </a:solidFill>
            </a:endParaRPr>
          </a:p>
          <a:p>
            <a:pPr marL="457200" indent="-457200" eaLnBrk="1" hangingPunct="1">
              <a:buSzTx/>
              <a:buFontTx/>
              <a:buAutoNum type="arabicPeriod"/>
            </a:pPr>
            <a:r>
              <a:rPr lang="en-US" dirty="0" err="1" smtClean="0">
                <a:solidFill>
                  <a:srgbClr val="CC3300"/>
                </a:solidFill>
              </a:rPr>
              <a:t>Cincin</a:t>
            </a:r>
            <a:r>
              <a:rPr lang="en-US" dirty="0" smtClean="0">
                <a:solidFill>
                  <a:srgbClr val="CC3300"/>
                </a:solidFill>
              </a:rPr>
              <a:t> yang </a:t>
            </a:r>
            <a:r>
              <a:rPr lang="en-US" dirty="0" err="1" smtClean="0">
                <a:solidFill>
                  <a:srgbClr val="CC3300"/>
                </a:solidFill>
              </a:rPr>
              <a:t>terbentuk</a:t>
            </a:r>
            <a:r>
              <a:rPr lang="en-US" dirty="0" smtClean="0">
                <a:solidFill>
                  <a:srgbClr val="CC3300"/>
                </a:solidFill>
              </a:rPr>
              <a:t> </a:t>
            </a:r>
            <a:r>
              <a:rPr lang="en-US" dirty="0" err="1" smtClean="0">
                <a:solidFill>
                  <a:srgbClr val="CC3300"/>
                </a:solidFill>
              </a:rPr>
              <a:t>dari</a:t>
            </a:r>
            <a:r>
              <a:rPr lang="en-US" dirty="0" smtClean="0">
                <a:solidFill>
                  <a:srgbClr val="CC3300"/>
                </a:solidFill>
              </a:rPr>
              <a:t> </a:t>
            </a:r>
            <a:r>
              <a:rPr lang="en-US" dirty="0" err="1" smtClean="0">
                <a:solidFill>
                  <a:srgbClr val="CC3300"/>
                </a:solidFill>
              </a:rPr>
              <a:t>ikatan</a:t>
            </a:r>
            <a:r>
              <a:rPr lang="en-US" dirty="0" smtClean="0">
                <a:solidFill>
                  <a:srgbClr val="CC3300"/>
                </a:solidFill>
              </a:rPr>
              <a:t> </a:t>
            </a:r>
            <a:r>
              <a:rPr lang="en-US" dirty="0" err="1" smtClean="0">
                <a:solidFill>
                  <a:srgbClr val="CC3300"/>
                </a:solidFill>
              </a:rPr>
              <a:t>hidrogen</a:t>
            </a:r>
            <a:r>
              <a:rPr lang="en-US" dirty="0" smtClean="0">
                <a:solidFill>
                  <a:srgbClr val="CC3300"/>
                </a:solidFill>
              </a:rPr>
              <a:t> </a:t>
            </a:r>
            <a:r>
              <a:rPr lang="en-US" dirty="0" err="1" smtClean="0">
                <a:solidFill>
                  <a:srgbClr val="CC3300"/>
                </a:solidFill>
              </a:rPr>
              <a:t>berupa</a:t>
            </a:r>
            <a:r>
              <a:rPr lang="en-US" dirty="0" smtClean="0">
                <a:solidFill>
                  <a:srgbClr val="CC3300"/>
                </a:solidFill>
              </a:rPr>
              <a:t> planar/</a:t>
            </a:r>
            <a:r>
              <a:rPr lang="en-US" dirty="0" err="1" smtClean="0">
                <a:solidFill>
                  <a:srgbClr val="CC3300"/>
                </a:solidFill>
              </a:rPr>
              <a:t>datar</a:t>
            </a:r>
            <a:r>
              <a:rPr lang="en-US" dirty="0" smtClean="0">
                <a:solidFill>
                  <a:srgbClr val="CC3300"/>
                </a:solidFill>
              </a:rPr>
              <a:t>.</a:t>
            </a:r>
          </a:p>
          <a:p>
            <a:pPr marL="457200" indent="-457200" eaLnBrk="1" hangingPunct="1">
              <a:buSzTx/>
              <a:buFontTx/>
              <a:buAutoNum type="arabicPeriod"/>
            </a:pPr>
            <a:r>
              <a:rPr lang="en-US" dirty="0" err="1" smtClean="0">
                <a:solidFill>
                  <a:srgbClr val="CC3300"/>
                </a:solidFill>
              </a:rPr>
              <a:t>Dapat</a:t>
            </a:r>
            <a:r>
              <a:rPr lang="en-US" dirty="0" smtClean="0">
                <a:solidFill>
                  <a:srgbClr val="CC3300"/>
                </a:solidFill>
              </a:rPr>
              <a:t> </a:t>
            </a:r>
            <a:r>
              <a:rPr lang="en-US" dirty="0" err="1" smtClean="0">
                <a:solidFill>
                  <a:srgbClr val="CC3300"/>
                </a:solidFill>
              </a:rPr>
              <a:t>berbentuk</a:t>
            </a:r>
            <a:r>
              <a:rPr lang="en-US" dirty="0" smtClean="0">
                <a:solidFill>
                  <a:srgbClr val="CC3300"/>
                </a:solidFill>
              </a:rPr>
              <a:t> </a:t>
            </a:r>
            <a:r>
              <a:rPr lang="en-US" dirty="0" err="1" smtClean="0">
                <a:solidFill>
                  <a:srgbClr val="CC3300"/>
                </a:solidFill>
              </a:rPr>
              <a:t>cincin</a:t>
            </a:r>
            <a:r>
              <a:rPr lang="en-US" dirty="0" smtClean="0">
                <a:solidFill>
                  <a:srgbClr val="CC3300"/>
                </a:solidFill>
              </a:rPr>
              <a:t> lima </a:t>
            </a:r>
            <a:r>
              <a:rPr lang="en-US" dirty="0" err="1" smtClean="0">
                <a:solidFill>
                  <a:srgbClr val="CC3300"/>
                </a:solidFill>
              </a:rPr>
              <a:t>atau</a:t>
            </a:r>
            <a:r>
              <a:rPr lang="en-US" dirty="0" smtClean="0">
                <a:solidFill>
                  <a:srgbClr val="CC3300"/>
                </a:solidFill>
              </a:rPr>
              <a:t> </a:t>
            </a:r>
            <a:r>
              <a:rPr lang="en-US" dirty="0" err="1" smtClean="0">
                <a:solidFill>
                  <a:srgbClr val="CC3300"/>
                </a:solidFill>
              </a:rPr>
              <a:t>cincin</a:t>
            </a:r>
            <a:r>
              <a:rPr lang="en-US" dirty="0" smtClean="0">
                <a:solidFill>
                  <a:srgbClr val="CC3300"/>
                </a:solidFill>
              </a:rPr>
              <a:t> </a:t>
            </a:r>
            <a:r>
              <a:rPr lang="en-US" dirty="0" err="1" smtClean="0">
                <a:solidFill>
                  <a:srgbClr val="CC3300"/>
                </a:solidFill>
              </a:rPr>
              <a:t>enam</a:t>
            </a:r>
            <a:r>
              <a:rPr lang="en-US" dirty="0" smtClean="0">
                <a:solidFill>
                  <a:srgbClr val="CC3300"/>
                </a:solidFill>
              </a:rPr>
              <a:t>.</a:t>
            </a:r>
          </a:p>
          <a:p>
            <a:pPr marL="457200" indent="-457200" eaLnBrk="1" hangingPunct="1">
              <a:buSzTx/>
              <a:buFontTx/>
              <a:buAutoNum type="arabicPeriod"/>
            </a:pPr>
            <a:r>
              <a:rPr lang="en-US" dirty="0" err="1" smtClean="0">
                <a:solidFill>
                  <a:srgbClr val="CC3300"/>
                </a:solidFill>
              </a:rPr>
              <a:t>Untuk</a:t>
            </a:r>
            <a:r>
              <a:rPr lang="en-US" dirty="0" smtClean="0">
                <a:solidFill>
                  <a:srgbClr val="CC3300"/>
                </a:solidFill>
              </a:rPr>
              <a:t> </a:t>
            </a:r>
            <a:r>
              <a:rPr lang="en-US" dirty="0" err="1" smtClean="0">
                <a:solidFill>
                  <a:srgbClr val="CC3300"/>
                </a:solidFill>
              </a:rPr>
              <a:t>cincin</a:t>
            </a:r>
            <a:r>
              <a:rPr lang="en-US" dirty="0" smtClean="0">
                <a:solidFill>
                  <a:srgbClr val="CC3300"/>
                </a:solidFill>
              </a:rPr>
              <a:t> </a:t>
            </a:r>
            <a:r>
              <a:rPr lang="en-US" dirty="0" err="1" smtClean="0">
                <a:solidFill>
                  <a:srgbClr val="CC3300"/>
                </a:solidFill>
              </a:rPr>
              <a:t>tertutup</a:t>
            </a:r>
            <a:r>
              <a:rPr lang="en-US" dirty="0" smtClean="0">
                <a:solidFill>
                  <a:srgbClr val="CC3300"/>
                </a:solidFill>
              </a:rPr>
              <a:t>, </a:t>
            </a:r>
            <a:r>
              <a:rPr lang="en-US" dirty="0" err="1" smtClean="0">
                <a:solidFill>
                  <a:srgbClr val="CC3300"/>
                </a:solidFill>
              </a:rPr>
              <a:t>interaksi</a:t>
            </a:r>
            <a:r>
              <a:rPr lang="en-US" dirty="0" smtClean="0">
                <a:solidFill>
                  <a:srgbClr val="CC3300"/>
                </a:solidFill>
              </a:rPr>
              <a:t> atom </a:t>
            </a:r>
            <a:r>
              <a:rPr lang="en-US" dirty="0" err="1" smtClean="0">
                <a:solidFill>
                  <a:srgbClr val="CC3300"/>
                </a:solidFill>
              </a:rPr>
              <a:t>berada</a:t>
            </a:r>
            <a:r>
              <a:rPr lang="en-US" dirty="0" smtClean="0">
                <a:solidFill>
                  <a:srgbClr val="CC3300"/>
                </a:solidFill>
              </a:rPr>
              <a:t> </a:t>
            </a:r>
            <a:r>
              <a:rPr lang="en-US" dirty="0" err="1" smtClean="0">
                <a:solidFill>
                  <a:srgbClr val="CC3300"/>
                </a:solidFill>
              </a:rPr>
              <a:t>sedemikian</a:t>
            </a:r>
            <a:r>
              <a:rPr lang="en-US" dirty="0" smtClean="0">
                <a:solidFill>
                  <a:srgbClr val="CC3300"/>
                </a:solidFill>
              </a:rPr>
              <a:t> </a:t>
            </a:r>
            <a:r>
              <a:rPr lang="en-US" dirty="0" err="1" smtClean="0">
                <a:solidFill>
                  <a:srgbClr val="CC3300"/>
                </a:solidFill>
              </a:rPr>
              <a:t>hingga</a:t>
            </a:r>
            <a:r>
              <a:rPr lang="en-US" dirty="0" smtClean="0">
                <a:solidFill>
                  <a:srgbClr val="CC3300"/>
                </a:solidFill>
              </a:rPr>
              <a:t> </a:t>
            </a:r>
            <a:r>
              <a:rPr lang="en-US" dirty="0" err="1" smtClean="0">
                <a:solidFill>
                  <a:srgbClr val="CC3300"/>
                </a:solidFill>
              </a:rPr>
              <a:t>diperoleh</a:t>
            </a:r>
            <a:r>
              <a:rPr lang="en-US" dirty="0" smtClean="0">
                <a:solidFill>
                  <a:srgbClr val="CC3300"/>
                </a:solidFill>
              </a:rPr>
              <a:t> </a:t>
            </a:r>
            <a:r>
              <a:rPr lang="en-US" dirty="0" err="1" smtClean="0">
                <a:solidFill>
                  <a:srgbClr val="CC3300"/>
                </a:solidFill>
              </a:rPr>
              <a:t>tolakan</a:t>
            </a:r>
            <a:r>
              <a:rPr lang="en-US" dirty="0" smtClean="0">
                <a:solidFill>
                  <a:srgbClr val="CC3300"/>
                </a:solidFill>
              </a:rPr>
              <a:t> </a:t>
            </a:r>
            <a:r>
              <a:rPr lang="en-US" dirty="0" err="1" smtClean="0">
                <a:solidFill>
                  <a:srgbClr val="CC3300"/>
                </a:solidFill>
              </a:rPr>
              <a:t>sekecil</a:t>
            </a:r>
            <a:r>
              <a:rPr lang="en-US" dirty="0" smtClean="0">
                <a:solidFill>
                  <a:srgbClr val="CC3300"/>
                </a:solidFill>
              </a:rPr>
              <a:t> </a:t>
            </a:r>
            <a:r>
              <a:rPr lang="en-US" dirty="0" err="1" smtClean="0">
                <a:solidFill>
                  <a:srgbClr val="CC3300"/>
                </a:solidFill>
              </a:rPr>
              <a:t>mungkin</a:t>
            </a:r>
            <a:r>
              <a:rPr lang="en-US" dirty="0" smtClean="0">
                <a:solidFill>
                  <a:srgbClr val="CC3300"/>
                </a:solidFill>
              </a:rPr>
              <a:t>.</a:t>
            </a:r>
          </a:p>
          <a:p>
            <a:pPr marL="457200" indent="-457200" eaLnBrk="1" hangingPunct="1">
              <a:buSzTx/>
              <a:buFontTx/>
              <a:buAutoNum type="arabicPeriod"/>
            </a:pPr>
            <a:r>
              <a:rPr lang="en-US" dirty="0" err="1" smtClean="0">
                <a:solidFill>
                  <a:srgbClr val="CC3300"/>
                </a:solidFill>
              </a:rPr>
              <a:t>Kondisi</a:t>
            </a:r>
            <a:r>
              <a:rPr lang="en-US" dirty="0" smtClean="0">
                <a:solidFill>
                  <a:srgbClr val="CC3300"/>
                </a:solidFill>
              </a:rPr>
              <a:t> (c) </a:t>
            </a:r>
            <a:r>
              <a:rPr lang="en-US" dirty="0" err="1" smtClean="0">
                <a:solidFill>
                  <a:srgbClr val="CC3300"/>
                </a:solidFill>
              </a:rPr>
              <a:t>hanya</a:t>
            </a:r>
            <a:r>
              <a:rPr lang="en-US" dirty="0" smtClean="0">
                <a:solidFill>
                  <a:srgbClr val="CC3300"/>
                </a:solidFill>
              </a:rPr>
              <a:t> </a:t>
            </a:r>
            <a:r>
              <a:rPr lang="en-US" dirty="0" err="1" smtClean="0">
                <a:solidFill>
                  <a:srgbClr val="CC3300"/>
                </a:solidFill>
              </a:rPr>
              <a:t>dapat</a:t>
            </a:r>
            <a:r>
              <a:rPr lang="en-US" dirty="0" smtClean="0">
                <a:solidFill>
                  <a:srgbClr val="CC3300"/>
                </a:solidFill>
              </a:rPr>
              <a:t> </a:t>
            </a:r>
            <a:r>
              <a:rPr lang="en-US" dirty="0" err="1" smtClean="0">
                <a:solidFill>
                  <a:srgbClr val="CC3300"/>
                </a:solidFill>
              </a:rPr>
              <a:t>terjadi</a:t>
            </a:r>
            <a:r>
              <a:rPr lang="en-US" dirty="0" smtClean="0">
                <a:solidFill>
                  <a:srgbClr val="CC3300"/>
                </a:solidFill>
              </a:rPr>
              <a:t> </a:t>
            </a:r>
            <a:r>
              <a:rPr lang="en-US" dirty="0" err="1" smtClean="0">
                <a:solidFill>
                  <a:srgbClr val="CC3300"/>
                </a:solidFill>
              </a:rPr>
              <a:t>bila</a:t>
            </a:r>
            <a:r>
              <a:rPr lang="en-US" dirty="0" smtClean="0">
                <a:solidFill>
                  <a:srgbClr val="CC3300"/>
                </a:solidFill>
              </a:rPr>
              <a:t> </a:t>
            </a:r>
            <a:r>
              <a:rPr lang="en-US" dirty="0" err="1" smtClean="0">
                <a:solidFill>
                  <a:srgbClr val="CC3300"/>
                </a:solidFill>
              </a:rPr>
              <a:t>molekulnya</a:t>
            </a:r>
            <a:r>
              <a:rPr lang="en-US" dirty="0" smtClean="0">
                <a:solidFill>
                  <a:srgbClr val="CC3300"/>
                </a:solidFill>
              </a:rPr>
              <a:t> rigid.</a:t>
            </a:r>
          </a:p>
        </p:txBody>
      </p:sp>
      <p:sp>
        <p:nvSpPr>
          <p:cNvPr id="107523" name="AutoShape 4">
            <a:hlinkClick r:id="" action="ppaction://hlinkshowjump?jump=nextslide" highlightClick="1"/>
          </p:cNvPr>
          <p:cNvSpPr>
            <a:spLocks noChangeArrowheads="1"/>
          </p:cNvSpPr>
          <p:nvPr/>
        </p:nvSpPr>
        <p:spPr bwMode="auto">
          <a:xfrm>
            <a:off x="7620000" y="6477000"/>
            <a:ext cx="609600" cy="304800"/>
          </a:xfrm>
          <a:prstGeom prst="actionButtonForwardNext">
            <a:avLst/>
          </a:prstGeom>
          <a:solidFill>
            <a:srgbClr val="00FF00"/>
          </a:solidFill>
          <a:ln w="9525">
            <a:noFill/>
            <a:miter lim="800000"/>
            <a:headEnd/>
            <a:tailEnd/>
          </a:ln>
        </p:spPr>
        <p:txBody>
          <a:bodyPr wrap="none" anchor="ctr"/>
          <a:lstStyle/>
          <a:p>
            <a:endParaRPr lang="id-ID"/>
          </a:p>
        </p:txBody>
      </p:sp>
      <p:sp>
        <p:nvSpPr>
          <p:cNvPr id="107524" name="AutoShape 5">
            <a:hlinkClick r:id="" action="ppaction://hlinkshowjump?jump=previousslide" highlightClick="1"/>
          </p:cNvPr>
          <p:cNvSpPr>
            <a:spLocks noChangeArrowheads="1"/>
          </p:cNvSpPr>
          <p:nvPr/>
        </p:nvSpPr>
        <p:spPr bwMode="auto">
          <a:xfrm>
            <a:off x="6934200" y="6477000"/>
            <a:ext cx="609600" cy="304800"/>
          </a:xfrm>
          <a:prstGeom prst="actionButtonBackPrevious">
            <a:avLst/>
          </a:prstGeom>
          <a:solidFill>
            <a:srgbClr val="00FF00"/>
          </a:solidFill>
          <a:ln w="9525">
            <a:noFill/>
            <a:miter lim="800000"/>
            <a:headEnd/>
            <a:tailEnd/>
          </a:ln>
        </p:spPr>
        <p:txBody>
          <a:bodyPr wrap="none" anchor="ctr"/>
          <a:lstStyle/>
          <a:p>
            <a:endParaRPr lang="id-ID"/>
          </a:p>
        </p:txBody>
      </p:sp>
      <p:sp>
        <p:nvSpPr>
          <p:cNvPr id="107525" name="AutoShape 6">
            <a:hlinkClick r:id="" action="ppaction://noaction" highlightClick="1"/>
          </p:cNvPr>
          <p:cNvSpPr>
            <a:spLocks noChangeArrowheads="1"/>
          </p:cNvSpPr>
          <p:nvPr/>
        </p:nvSpPr>
        <p:spPr bwMode="auto">
          <a:xfrm>
            <a:off x="8305800" y="6477000"/>
            <a:ext cx="762000" cy="304800"/>
          </a:xfrm>
          <a:prstGeom prst="actionButtonBlank">
            <a:avLst/>
          </a:prstGeom>
          <a:solidFill>
            <a:srgbClr val="FFCC00"/>
          </a:solidFill>
          <a:ln w="28575">
            <a:noFill/>
            <a:miter lim="800000"/>
            <a:headEnd/>
            <a:tailEnd/>
          </a:ln>
        </p:spPr>
        <p:txBody>
          <a:bodyPr wrap="none" anchor="ctr"/>
          <a:lstStyle/>
          <a:p>
            <a:pPr algn="ctr"/>
            <a:r>
              <a:rPr lang="en-US">
                <a:hlinkClick r:id="rId2" action="ppaction://hlinksldjump"/>
              </a:rPr>
              <a:t>menu</a:t>
            </a:r>
            <a:endParaRPr lang="en-US"/>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idx="4294967295"/>
          </p:nvPr>
        </p:nvSpPr>
        <p:spPr>
          <a:xfrm>
            <a:off x="2286000" y="152400"/>
            <a:ext cx="6858000" cy="457200"/>
          </a:xfrm>
        </p:spPr>
        <p:txBody>
          <a:bodyPr lIns="0" rIns="0" bIns="0" anchor="b"/>
          <a:lstStyle/>
          <a:p>
            <a:pPr eaLnBrk="1" hangingPunct="1"/>
            <a:r>
              <a:rPr lang="en-US" sz="2400" smtClean="0">
                <a:solidFill>
                  <a:srgbClr val="009900"/>
                </a:solidFill>
              </a:rPr>
              <a:t>Sifat-sifat ikatan hidrogen</a:t>
            </a:r>
          </a:p>
        </p:txBody>
      </p:sp>
      <p:sp>
        <p:nvSpPr>
          <p:cNvPr id="108547" name="Content Placeholder 2"/>
          <p:cNvSpPr>
            <a:spLocks noGrp="1"/>
          </p:cNvSpPr>
          <p:nvPr>
            <p:ph idx="4294967295"/>
          </p:nvPr>
        </p:nvSpPr>
        <p:spPr>
          <a:xfrm>
            <a:off x="1142976" y="785794"/>
            <a:ext cx="6934200" cy="5715000"/>
          </a:xfrm>
        </p:spPr>
        <p:txBody>
          <a:bodyPr/>
          <a:lstStyle/>
          <a:p>
            <a:pPr marL="457200" indent="-457200" algn="just" eaLnBrk="1" hangingPunct="1">
              <a:lnSpc>
                <a:spcPct val="90000"/>
              </a:lnSpc>
              <a:buSzTx/>
              <a:buFontTx/>
              <a:buAutoNum type="arabicPeriod"/>
            </a:pPr>
            <a:r>
              <a:rPr lang="en-US" sz="2200" dirty="0" err="1" smtClean="0">
                <a:solidFill>
                  <a:srgbClr val="FF00FF"/>
                </a:solidFill>
              </a:rPr>
              <a:t>Titik</a:t>
            </a:r>
            <a:r>
              <a:rPr lang="en-US" sz="2200" dirty="0" smtClean="0">
                <a:solidFill>
                  <a:srgbClr val="FF00FF"/>
                </a:solidFill>
              </a:rPr>
              <a:t> </a:t>
            </a:r>
            <a:r>
              <a:rPr lang="en-US" sz="2200" dirty="0" err="1" smtClean="0">
                <a:solidFill>
                  <a:srgbClr val="FF00FF"/>
                </a:solidFill>
              </a:rPr>
              <a:t>didih</a:t>
            </a:r>
            <a:endParaRPr lang="en-US" sz="2200" dirty="0" smtClean="0">
              <a:solidFill>
                <a:srgbClr val="FF00FF"/>
              </a:solidFill>
            </a:endParaRPr>
          </a:p>
          <a:p>
            <a:pPr marL="457200" indent="-457200" algn="just" eaLnBrk="1" hangingPunct="1">
              <a:lnSpc>
                <a:spcPct val="90000"/>
              </a:lnSpc>
              <a:buSzTx/>
              <a:buFontTx/>
              <a:buNone/>
            </a:pPr>
            <a:r>
              <a:rPr lang="en-US" sz="2200" dirty="0" smtClean="0"/>
              <a:t>	</a:t>
            </a:r>
            <a:r>
              <a:rPr lang="en-US" sz="2200" dirty="0" err="1" smtClean="0"/>
              <a:t>Ikatan</a:t>
            </a:r>
            <a:r>
              <a:rPr lang="en-US" sz="2200" dirty="0" smtClean="0"/>
              <a:t> </a:t>
            </a:r>
            <a:r>
              <a:rPr lang="en-US" sz="2200" dirty="0" err="1" smtClean="0"/>
              <a:t>hidrogen</a:t>
            </a:r>
            <a:r>
              <a:rPr lang="en-US" sz="2200" dirty="0" smtClean="0"/>
              <a:t> </a:t>
            </a:r>
            <a:r>
              <a:rPr lang="en-US" sz="2200" dirty="0" err="1" smtClean="0"/>
              <a:t>cenderung</a:t>
            </a:r>
            <a:r>
              <a:rPr lang="en-US" sz="2200" dirty="0" smtClean="0"/>
              <a:t> </a:t>
            </a:r>
            <a:r>
              <a:rPr lang="en-US" sz="2200" dirty="0" err="1" smtClean="0"/>
              <a:t>menaikkan</a:t>
            </a:r>
            <a:r>
              <a:rPr lang="en-US" sz="2200" dirty="0" smtClean="0"/>
              <a:t> </a:t>
            </a:r>
            <a:r>
              <a:rPr lang="en-US" sz="2200" dirty="0" err="1" smtClean="0"/>
              <a:t>titik</a:t>
            </a:r>
            <a:r>
              <a:rPr lang="en-US" sz="2200" dirty="0" smtClean="0"/>
              <a:t> </a:t>
            </a:r>
            <a:r>
              <a:rPr lang="en-US" sz="2200" dirty="0" err="1" smtClean="0"/>
              <a:t>didih</a:t>
            </a:r>
            <a:r>
              <a:rPr lang="en-US" sz="2200" dirty="0" smtClean="0"/>
              <a:t> </a:t>
            </a:r>
            <a:r>
              <a:rPr lang="en-US" sz="2200" dirty="0" err="1" smtClean="0"/>
              <a:t>cairan</a:t>
            </a:r>
            <a:r>
              <a:rPr lang="en-US" sz="2200" dirty="0" smtClean="0"/>
              <a:t> </a:t>
            </a:r>
            <a:r>
              <a:rPr lang="en-US" sz="2200" dirty="0" err="1" smtClean="0"/>
              <a:t>serta</a:t>
            </a:r>
            <a:r>
              <a:rPr lang="en-US" sz="2200" dirty="0" smtClean="0"/>
              <a:t> </a:t>
            </a:r>
            <a:r>
              <a:rPr lang="en-US" sz="2200" dirty="0" err="1" smtClean="0"/>
              <a:t>panas</a:t>
            </a:r>
            <a:r>
              <a:rPr lang="en-US" sz="2200" dirty="0" smtClean="0"/>
              <a:t> </a:t>
            </a:r>
            <a:r>
              <a:rPr lang="en-US" sz="2200" dirty="0" err="1" smtClean="0"/>
              <a:t>sesuai</a:t>
            </a:r>
            <a:r>
              <a:rPr lang="en-US" sz="2200" dirty="0" smtClean="0"/>
              <a:t> </a:t>
            </a:r>
            <a:r>
              <a:rPr lang="en-US" sz="2200" dirty="0" err="1" smtClean="0"/>
              <a:t>dengan</a:t>
            </a:r>
            <a:r>
              <a:rPr lang="en-US" sz="2200" dirty="0" smtClean="0"/>
              <a:t> </a:t>
            </a:r>
            <a:r>
              <a:rPr lang="en-US" sz="2200" dirty="0" err="1" smtClean="0"/>
              <a:t>bertambahnya</a:t>
            </a:r>
            <a:r>
              <a:rPr lang="en-US" sz="2200" dirty="0" smtClean="0"/>
              <a:t> </a:t>
            </a:r>
            <a:r>
              <a:rPr lang="en-US" sz="2200" dirty="0" err="1" smtClean="0"/>
              <a:t>tarik</a:t>
            </a:r>
            <a:r>
              <a:rPr lang="en-US" sz="2200" dirty="0" smtClean="0"/>
              <a:t> </a:t>
            </a:r>
            <a:r>
              <a:rPr lang="en-US" sz="2200" dirty="0" err="1" smtClean="0"/>
              <a:t>menarik</a:t>
            </a:r>
            <a:r>
              <a:rPr lang="en-US" sz="2200" dirty="0" smtClean="0"/>
              <a:t> </a:t>
            </a:r>
            <a:r>
              <a:rPr lang="en-US" sz="2200" dirty="0" err="1" smtClean="0"/>
              <a:t>intermolekuler</a:t>
            </a:r>
            <a:r>
              <a:rPr lang="en-US" sz="2200" dirty="0" smtClean="0"/>
              <a:t> </a:t>
            </a:r>
            <a:r>
              <a:rPr lang="en-US" sz="2200" dirty="0" err="1" smtClean="0"/>
              <a:t>dan</a:t>
            </a:r>
            <a:r>
              <a:rPr lang="en-US" sz="2200" dirty="0" smtClean="0"/>
              <a:t> </a:t>
            </a:r>
            <a:r>
              <a:rPr lang="en-US" sz="2200" dirty="0" err="1" smtClean="0"/>
              <a:t>rotasi</a:t>
            </a:r>
            <a:r>
              <a:rPr lang="en-US" sz="2200" dirty="0" smtClean="0"/>
              <a:t> </a:t>
            </a:r>
            <a:r>
              <a:rPr lang="en-US" sz="2200" dirty="0" err="1" smtClean="0"/>
              <a:t>molekuler</a:t>
            </a:r>
            <a:r>
              <a:rPr lang="en-US" sz="2200" dirty="0" smtClean="0"/>
              <a:t>. </a:t>
            </a:r>
            <a:r>
              <a:rPr lang="en-US" sz="2200" dirty="0" err="1" smtClean="0"/>
              <a:t>Dengan</a:t>
            </a:r>
            <a:r>
              <a:rPr lang="en-US" sz="2200" dirty="0" smtClean="0"/>
              <a:t> </a:t>
            </a:r>
            <a:r>
              <a:rPr lang="en-US" sz="2200" dirty="0" err="1" smtClean="0"/>
              <a:t>demikian</a:t>
            </a:r>
            <a:r>
              <a:rPr lang="en-US" sz="2200" dirty="0" smtClean="0"/>
              <a:t> </a:t>
            </a:r>
            <a:r>
              <a:rPr lang="en-US" sz="2200" dirty="0" err="1" smtClean="0"/>
              <a:t>adanya</a:t>
            </a:r>
            <a:r>
              <a:rPr lang="en-US" sz="2200" dirty="0" smtClean="0"/>
              <a:t> </a:t>
            </a:r>
            <a:r>
              <a:rPr lang="en-US" sz="2200" dirty="0" err="1" smtClean="0"/>
              <a:t>ikatan</a:t>
            </a:r>
            <a:r>
              <a:rPr lang="en-US" sz="2200" dirty="0" smtClean="0"/>
              <a:t> </a:t>
            </a:r>
            <a:r>
              <a:rPr lang="en-US" sz="2200" dirty="0" err="1" smtClean="0"/>
              <a:t>hidrogen</a:t>
            </a:r>
            <a:r>
              <a:rPr lang="en-US" sz="2200" dirty="0" smtClean="0"/>
              <a:t> </a:t>
            </a:r>
            <a:r>
              <a:rPr lang="en-US" sz="2200" dirty="0" err="1" smtClean="0"/>
              <a:t>juga</a:t>
            </a:r>
            <a:r>
              <a:rPr lang="en-US" sz="2200" dirty="0" smtClean="0"/>
              <a:t> </a:t>
            </a:r>
            <a:r>
              <a:rPr lang="en-US" sz="2200" dirty="0" err="1" smtClean="0"/>
              <a:t>memperbesar</a:t>
            </a:r>
            <a:r>
              <a:rPr lang="en-US" sz="2200" dirty="0" smtClean="0"/>
              <a:t> </a:t>
            </a:r>
            <a:r>
              <a:rPr lang="en-US" sz="2200" dirty="0" err="1" smtClean="0"/>
              <a:t>entropi</a:t>
            </a:r>
            <a:r>
              <a:rPr lang="en-US" sz="2200" dirty="0" smtClean="0"/>
              <a:t> </a:t>
            </a:r>
            <a:r>
              <a:rPr lang="en-US" sz="2200" dirty="0" err="1" smtClean="0"/>
              <a:t>penguapan</a:t>
            </a:r>
            <a:r>
              <a:rPr lang="en-US" sz="2200" dirty="0" smtClean="0"/>
              <a:t>.</a:t>
            </a:r>
          </a:p>
          <a:p>
            <a:pPr marL="457200" indent="-457200" algn="just" eaLnBrk="1" hangingPunct="1">
              <a:lnSpc>
                <a:spcPct val="90000"/>
              </a:lnSpc>
              <a:buSzTx/>
              <a:buFontTx/>
              <a:buAutoNum type="arabicPeriod" startAt="2"/>
            </a:pPr>
            <a:r>
              <a:rPr lang="en-US" sz="2200" dirty="0" err="1" smtClean="0">
                <a:solidFill>
                  <a:srgbClr val="FF00FF"/>
                </a:solidFill>
              </a:rPr>
              <a:t>Kelarutan</a:t>
            </a:r>
            <a:endParaRPr lang="en-US" sz="2200" dirty="0" smtClean="0">
              <a:solidFill>
                <a:srgbClr val="FF00FF"/>
              </a:solidFill>
            </a:endParaRPr>
          </a:p>
          <a:p>
            <a:pPr marL="457200" indent="-457200" algn="just" eaLnBrk="1" hangingPunct="1">
              <a:lnSpc>
                <a:spcPct val="90000"/>
              </a:lnSpc>
              <a:buSzTx/>
              <a:buFontTx/>
              <a:buNone/>
            </a:pPr>
            <a:r>
              <a:rPr lang="en-US" sz="2200" dirty="0" smtClean="0"/>
              <a:t>	</a:t>
            </a:r>
            <a:r>
              <a:rPr lang="en-US" sz="2200" dirty="0" err="1" smtClean="0"/>
              <a:t>Adanya</a:t>
            </a:r>
            <a:r>
              <a:rPr lang="en-US" sz="2200" dirty="0" smtClean="0"/>
              <a:t> </a:t>
            </a:r>
            <a:r>
              <a:rPr lang="en-US" sz="2200" dirty="0" err="1" smtClean="0"/>
              <a:t>ikatan</a:t>
            </a:r>
            <a:r>
              <a:rPr lang="en-US" sz="2200" dirty="0" smtClean="0"/>
              <a:t> </a:t>
            </a:r>
            <a:r>
              <a:rPr lang="en-US" sz="2200" dirty="0" err="1" smtClean="0"/>
              <a:t>hidrogen</a:t>
            </a:r>
            <a:r>
              <a:rPr lang="en-US" sz="2200" dirty="0" smtClean="0"/>
              <a:t> </a:t>
            </a:r>
            <a:r>
              <a:rPr lang="en-US" sz="2200" dirty="0" err="1" smtClean="0"/>
              <a:t>menyebabkan</a:t>
            </a:r>
            <a:r>
              <a:rPr lang="en-US" sz="2200" dirty="0" smtClean="0"/>
              <a:t> air </a:t>
            </a:r>
            <a:r>
              <a:rPr lang="en-US" sz="2200" dirty="0" err="1" smtClean="0"/>
              <a:t>dapat</a:t>
            </a:r>
            <a:r>
              <a:rPr lang="en-US" sz="2200" dirty="0" smtClean="0"/>
              <a:t> </a:t>
            </a:r>
            <a:r>
              <a:rPr lang="en-US" sz="2200" dirty="0" err="1" smtClean="0"/>
              <a:t>menjadi</a:t>
            </a:r>
            <a:r>
              <a:rPr lang="en-US" sz="2200" dirty="0" smtClean="0"/>
              <a:t> </a:t>
            </a:r>
            <a:r>
              <a:rPr lang="en-US" sz="2200" dirty="0" err="1" smtClean="0"/>
              <a:t>pelarut</a:t>
            </a:r>
            <a:r>
              <a:rPr lang="en-US" sz="2200" dirty="0" smtClean="0"/>
              <a:t> yang </a:t>
            </a:r>
            <a:r>
              <a:rPr lang="en-US" sz="2200" dirty="0" err="1" smtClean="0"/>
              <a:t>cukup</a:t>
            </a:r>
            <a:r>
              <a:rPr lang="en-US" sz="2200" dirty="0" smtClean="0"/>
              <a:t> </a:t>
            </a:r>
            <a:r>
              <a:rPr lang="en-US" sz="2200" dirty="0" err="1" smtClean="0"/>
              <a:t>baik</a:t>
            </a:r>
            <a:r>
              <a:rPr lang="en-US" sz="2200" dirty="0" smtClean="0"/>
              <a:t> </a:t>
            </a:r>
            <a:r>
              <a:rPr lang="en-US" sz="2200" dirty="0" err="1" smtClean="0"/>
              <a:t>untuk</a:t>
            </a:r>
            <a:r>
              <a:rPr lang="en-US" sz="2200" dirty="0" smtClean="0"/>
              <a:t> </a:t>
            </a:r>
            <a:r>
              <a:rPr lang="en-US" sz="2200" dirty="0" err="1" smtClean="0"/>
              <a:t>senyawa</a:t>
            </a:r>
            <a:r>
              <a:rPr lang="en-US" sz="2200" dirty="0" smtClean="0"/>
              <a:t> </a:t>
            </a:r>
            <a:r>
              <a:rPr lang="en-US" sz="2200" dirty="0" err="1" smtClean="0"/>
              <a:t>organik</a:t>
            </a:r>
            <a:r>
              <a:rPr lang="en-US" sz="2200" dirty="0" smtClean="0"/>
              <a:t>. </a:t>
            </a:r>
            <a:r>
              <a:rPr lang="en-US" sz="2200" dirty="0" err="1" smtClean="0"/>
              <a:t>Senyawa</a:t>
            </a:r>
            <a:r>
              <a:rPr lang="en-US" sz="2200" dirty="0" smtClean="0"/>
              <a:t> </a:t>
            </a:r>
            <a:r>
              <a:rPr lang="en-US" sz="2200" dirty="0" err="1" smtClean="0"/>
              <a:t>organik</a:t>
            </a:r>
            <a:r>
              <a:rPr lang="en-US" sz="2200" dirty="0" smtClean="0"/>
              <a:t> </a:t>
            </a:r>
            <a:r>
              <a:rPr lang="en-US" sz="2200" dirty="0" err="1" smtClean="0"/>
              <a:t>dapat</a:t>
            </a:r>
            <a:r>
              <a:rPr lang="en-US" sz="2200" dirty="0" smtClean="0"/>
              <a:t> </a:t>
            </a:r>
            <a:r>
              <a:rPr lang="en-US" sz="2200" dirty="0" err="1" smtClean="0"/>
              <a:t>membentuk</a:t>
            </a:r>
            <a:r>
              <a:rPr lang="en-US" sz="2200" dirty="0" smtClean="0"/>
              <a:t> </a:t>
            </a:r>
            <a:r>
              <a:rPr lang="en-US" sz="2200" dirty="0" err="1" smtClean="0"/>
              <a:t>ikatan</a:t>
            </a:r>
            <a:r>
              <a:rPr lang="en-US" sz="2200" dirty="0" smtClean="0"/>
              <a:t> </a:t>
            </a:r>
            <a:r>
              <a:rPr lang="en-US" sz="2200" dirty="0" err="1" smtClean="0"/>
              <a:t>hidrogen</a:t>
            </a:r>
            <a:r>
              <a:rPr lang="en-US" sz="2200" dirty="0" smtClean="0"/>
              <a:t> </a:t>
            </a:r>
            <a:r>
              <a:rPr lang="en-US" sz="2200" dirty="0" err="1" smtClean="0"/>
              <a:t>dengan</a:t>
            </a:r>
            <a:r>
              <a:rPr lang="en-US" sz="2200" dirty="0" smtClean="0"/>
              <a:t> air. </a:t>
            </a:r>
            <a:r>
              <a:rPr lang="en-US" sz="2200" dirty="0" err="1" smtClean="0"/>
              <a:t>Sedangkan</a:t>
            </a:r>
            <a:r>
              <a:rPr lang="en-US" sz="2200" dirty="0" smtClean="0"/>
              <a:t> </a:t>
            </a:r>
            <a:r>
              <a:rPr lang="en-US" sz="2200" dirty="0" err="1" smtClean="0"/>
              <a:t>senyawa</a:t>
            </a:r>
            <a:r>
              <a:rPr lang="en-US" sz="2200" dirty="0" smtClean="0"/>
              <a:t> </a:t>
            </a:r>
            <a:r>
              <a:rPr lang="en-US" sz="2200" dirty="0" err="1" smtClean="0"/>
              <a:t>anorganik</a:t>
            </a:r>
            <a:r>
              <a:rPr lang="en-US" sz="2200" dirty="0" smtClean="0"/>
              <a:t> (</a:t>
            </a:r>
            <a:r>
              <a:rPr lang="en-US" sz="2200" dirty="0" err="1" smtClean="0"/>
              <a:t>asetilena</a:t>
            </a:r>
            <a:r>
              <a:rPr lang="en-US" sz="2200" dirty="0" smtClean="0"/>
              <a:t>) </a:t>
            </a:r>
            <a:r>
              <a:rPr lang="en-US" sz="2200" dirty="0" err="1" smtClean="0"/>
              <a:t>tidak</a:t>
            </a:r>
            <a:r>
              <a:rPr lang="en-US" sz="2200" dirty="0" smtClean="0"/>
              <a:t> </a:t>
            </a:r>
            <a:r>
              <a:rPr lang="en-US" sz="2200" dirty="0" err="1" smtClean="0"/>
              <a:t>larut</a:t>
            </a:r>
            <a:r>
              <a:rPr lang="en-US" sz="2200" dirty="0" smtClean="0"/>
              <a:t> </a:t>
            </a:r>
            <a:r>
              <a:rPr lang="en-US" sz="2200" dirty="0" err="1" smtClean="0"/>
              <a:t>dalam</a:t>
            </a:r>
            <a:r>
              <a:rPr lang="en-US" sz="2200" dirty="0" smtClean="0"/>
              <a:t> air </a:t>
            </a:r>
            <a:r>
              <a:rPr lang="en-US" sz="2200" dirty="0" err="1" smtClean="0"/>
              <a:t>karena</a:t>
            </a:r>
            <a:r>
              <a:rPr lang="en-US" sz="2200" dirty="0" smtClean="0"/>
              <a:t> </a:t>
            </a:r>
            <a:r>
              <a:rPr lang="en-US" sz="2200" dirty="0" err="1" smtClean="0"/>
              <a:t>ikatan</a:t>
            </a:r>
            <a:r>
              <a:rPr lang="en-US" sz="2200" dirty="0" smtClean="0"/>
              <a:t> </a:t>
            </a:r>
            <a:r>
              <a:rPr lang="en-US" sz="2200" dirty="0" err="1" smtClean="0"/>
              <a:t>hidrogen</a:t>
            </a:r>
            <a:r>
              <a:rPr lang="en-US" sz="2200" dirty="0" smtClean="0"/>
              <a:t> yang </a:t>
            </a:r>
            <a:r>
              <a:rPr lang="en-US" sz="2200" dirty="0" err="1" smtClean="0"/>
              <a:t>ada</a:t>
            </a:r>
            <a:r>
              <a:rPr lang="en-US" sz="2200" dirty="0" smtClean="0"/>
              <a:t> </a:t>
            </a:r>
            <a:r>
              <a:rPr lang="en-US" sz="2200" dirty="0" err="1" smtClean="0"/>
              <a:t>dalam</a:t>
            </a:r>
            <a:r>
              <a:rPr lang="en-US" sz="2200" dirty="0" smtClean="0"/>
              <a:t> air </a:t>
            </a:r>
            <a:r>
              <a:rPr lang="en-US" sz="2200" dirty="0" err="1" smtClean="0"/>
              <a:t>itu</a:t>
            </a:r>
            <a:r>
              <a:rPr lang="en-US" sz="2200" dirty="0" smtClean="0"/>
              <a:t> </a:t>
            </a:r>
            <a:r>
              <a:rPr lang="en-US" sz="2200" dirty="0" err="1" smtClean="0"/>
              <a:t>sendiri</a:t>
            </a:r>
            <a:r>
              <a:rPr lang="en-US" sz="2200" dirty="0" smtClean="0"/>
              <a:t> </a:t>
            </a:r>
            <a:r>
              <a:rPr lang="en-US" sz="2200" dirty="0" err="1" smtClean="0"/>
              <a:t>lebih</a:t>
            </a:r>
            <a:r>
              <a:rPr lang="en-US" sz="2200" dirty="0" smtClean="0"/>
              <a:t> </a:t>
            </a:r>
            <a:r>
              <a:rPr lang="en-US" sz="2200" dirty="0" err="1" smtClean="0"/>
              <a:t>kuat</a:t>
            </a:r>
            <a:r>
              <a:rPr lang="en-US" sz="2200" dirty="0" smtClean="0"/>
              <a:t> </a:t>
            </a:r>
            <a:r>
              <a:rPr lang="en-US" sz="2200" dirty="0" err="1" smtClean="0"/>
              <a:t>dari</a:t>
            </a:r>
            <a:r>
              <a:rPr lang="en-US" sz="2200" dirty="0" smtClean="0"/>
              <a:t> </a:t>
            </a:r>
            <a:r>
              <a:rPr lang="en-US" sz="2200" dirty="0" err="1" smtClean="0"/>
              <a:t>pada</a:t>
            </a:r>
            <a:r>
              <a:rPr lang="en-US" sz="2200" dirty="0" smtClean="0"/>
              <a:t> yang </a:t>
            </a:r>
            <a:r>
              <a:rPr lang="en-US" sz="2200" dirty="0" err="1" smtClean="0"/>
              <a:t>terbentuk</a:t>
            </a:r>
            <a:r>
              <a:rPr lang="en-US" sz="2200" dirty="0" smtClean="0"/>
              <a:t> </a:t>
            </a:r>
            <a:r>
              <a:rPr lang="en-US" sz="2200" dirty="0" err="1" smtClean="0"/>
              <a:t>antara</a:t>
            </a:r>
            <a:r>
              <a:rPr lang="en-US" sz="2200" dirty="0" smtClean="0"/>
              <a:t> atom </a:t>
            </a:r>
            <a:r>
              <a:rPr lang="en-US" sz="2200" dirty="0" err="1" smtClean="0"/>
              <a:t>hidrogen</a:t>
            </a:r>
            <a:r>
              <a:rPr lang="en-US" sz="2200" dirty="0" smtClean="0"/>
              <a:t> </a:t>
            </a:r>
            <a:r>
              <a:rPr lang="en-US" sz="2200" dirty="0" err="1" smtClean="0"/>
              <a:t>pada</a:t>
            </a:r>
            <a:r>
              <a:rPr lang="en-US" sz="2200" dirty="0" smtClean="0"/>
              <a:t> </a:t>
            </a:r>
            <a:r>
              <a:rPr lang="en-US" sz="2200" dirty="0" err="1" smtClean="0"/>
              <a:t>asetilena</a:t>
            </a:r>
            <a:r>
              <a:rPr lang="en-US" sz="2200" dirty="0" smtClean="0"/>
              <a:t> </a:t>
            </a:r>
            <a:r>
              <a:rPr lang="en-US" sz="2200" dirty="0" err="1" smtClean="0"/>
              <a:t>dengan</a:t>
            </a:r>
            <a:r>
              <a:rPr lang="en-US" sz="2200" dirty="0" smtClean="0"/>
              <a:t> atom </a:t>
            </a:r>
            <a:r>
              <a:rPr lang="en-US" sz="2200" dirty="0" err="1" smtClean="0"/>
              <a:t>oksigen</a:t>
            </a:r>
            <a:r>
              <a:rPr lang="en-US" sz="2200" dirty="0" smtClean="0"/>
              <a:t> </a:t>
            </a:r>
            <a:r>
              <a:rPr lang="en-US" sz="2200" dirty="0" err="1" smtClean="0"/>
              <a:t>pada</a:t>
            </a:r>
            <a:r>
              <a:rPr lang="en-US" sz="2200" dirty="0" smtClean="0"/>
              <a:t> air.</a:t>
            </a:r>
          </a:p>
          <a:p>
            <a:pPr marL="457200" indent="-457200" algn="just" eaLnBrk="1" hangingPunct="1">
              <a:lnSpc>
                <a:spcPct val="90000"/>
              </a:lnSpc>
              <a:buFontTx/>
              <a:buNone/>
            </a:pPr>
            <a:endParaRPr lang="en-US" sz="2200" dirty="0" smtClean="0"/>
          </a:p>
          <a:p>
            <a:pPr marL="457200" indent="-457200" algn="just" eaLnBrk="1" hangingPunct="1">
              <a:lnSpc>
                <a:spcPct val="90000"/>
              </a:lnSpc>
            </a:pPr>
            <a:endParaRPr lang="en-US" dirty="0" smtClean="0"/>
          </a:p>
        </p:txBody>
      </p:sp>
      <p:sp>
        <p:nvSpPr>
          <p:cNvPr id="108548" name="AutoShape 5">
            <a:hlinkClick r:id="" action="ppaction://hlinkshowjump?jump=nextslide" highlightClick="1"/>
          </p:cNvPr>
          <p:cNvSpPr>
            <a:spLocks noChangeArrowheads="1"/>
          </p:cNvSpPr>
          <p:nvPr/>
        </p:nvSpPr>
        <p:spPr bwMode="auto">
          <a:xfrm>
            <a:off x="7620000" y="6477000"/>
            <a:ext cx="609600" cy="304800"/>
          </a:xfrm>
          <a:prstGeom prst="actionButtonForwardNext">
            <a:avLst/>
          </a:prstGeom>
          <a:solidFill>
            <a:srgbClr val="00FF00"/>
          </a:solidFill>
          <a:ln w="9525">
            <a:noFill/>
            <a:miter lim="800000"/>
            <a:headEnd/>
            <a:tailEnd/>
          </a:ln>
        </p:spPr>
        <p:txBody>
          <a:bodyPr wrap="none" anchor="ctr"/>
          <a:lstStyle/>
          <a:p>
            <a:endParaRPr lang="id-ID"/>
          </a:p>
        </p:txBody>
      </p:sp>
      <p:sp>
        <p:nvSpPr>
          <p:cNvPr id="108549" name="AutoShape 6">
            <a:hlinkClick r:id="" action="ppaction://hlinkshowjump?jump=previousslide" highlightClick="1"/>
          </p:cNvPr>
          <p:cNvSpPr>
            <a:spLocks noChangeArrowheads="1"/>
          </p:cNvSpPr>
          <p:nvPr/>
        </p:nvSpPr>
        <p:spPr bwMode="auto">
          <a:xfrm>
            <a:off x="6934200" y="6477000"/>
            <a:ext cx="609600" cy="304800"/>
          </a:xfrm>
          <a:prstGeom prst="actionButtonBackPrevious">
            <a:avLst/>
          </a:prstGeom>
          <a:solidFill>
            <a:srgbClr val="00FF00"/>
          </a:solidFill>
          <a:ln w="9525">
            <a:noFill/>
            <a:miter lim="800000"/>
            <a:headEnd/>
            <a:tailEnd/>
          </a:ln>
        </p:spPr>
        <p:txBody>
          <a:bodyPr wrap="none" anchor="ctr"/>
          <a:lstStyle/>
          <a:p>
            <a:endParaRPr lang="id-ID"/>
          </a:p>
        </p:txBody>
      </p:sp>
      <p:sp>
        <p:nvSpPr>
          <p:cNvPr id="108550" name="AutoShape 7">
            <a:hlinkClick r:id="" action="ppaction://noaction" highlightClick="1"/>
          </p:cNvPr>
          <p:cNvSpPr>
            <a:spLocks noChangeArrowheads="1"/>
          </p:cNvSpPr>
          <p:nvPr/>
        </p:nvSpPr>
        <p:spPr bwMode="auto">
          <a:xfrm>
            <a:off x="8305800" y="6477000"/>
            <a:ext cx="762000" cy="304800"/>
          </a:xfrm>
          <a:prstGeom prst="actionButtonBlank">
            <a:avLst/>
          </a:prstGeom>
          <a:solidFill>
            <a:srgbClr val="FFCC00"/>
          </a:solidFill>
          <a:ln w="28575">
            <a:noFill/>
            <a:miter lim="800000"/>
            <a:headEnd/>
            <a:tailEnd/>
          </a:ln>
        </p:spPr>
        <p:txBody>
          <a:bodyPr wrap="none" anchor="ctr"/>
          <a:lstStyle/>
          <a:p>
            <a:pPr algn="ctr"/>
            <a:r>
              <a:rPr lang="en-US">
                <a:hlinkClick r:id="rId2" action="ppaction://hlinksldjump"/>
              </a:rPr>
              <a:t>menu</a:t>
            </a:r>
            <a:endParaRPr lang="en-US"/>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idx="1"/>
          </p:nvPr>
        </p:nvSpPr>
        <p:spPr>
          <a:xfrm>
            <a:off x="1676400" y="1143000"/>
            <a:ext cx="6858000" cy="4495800"/>
          </a:xfrm>
        </p:spPr>
        <p:txBody>
          <a:bodyPr/>
          <a:lstStyle/>
          <a:p>
            <a:pPr algn="just" eaLnBrk="1" hangingPunct="1">
              <a:buFontTx/>
              <a:buNone/>
            </a:pPr>
            <a:r>
              <a:rPr lang="en-US" sz="3600" dirty="0" err="1" smtClean="0">
                <a:solidFill>
                  <a:schemeClr val="folHlink"/>
                </a:solidFill>
              </a:rPr>
              <a:t>Pengertian</a:t>
            </a:r>
            <a:r>
              <a:rPr lang="en-US" sz="3600" dirty="0" smtClean="0">
                <a:solidFill>
                  <a:schemeClr val="folHlink"/>
                </a:solidFill>
              </a:rPr>
              <a:t> </a:t>
            </a:r>
            <a:r>
              <a:rPr lang="en-US" sz="3600" dirty="0" err="1" smtClean="0">
                <a:solidFill>
                  <a:schemeClr val="folHlink"/>
                </a:solidFill>
              </a:rPr>
              <a:t>ikatan</a:t>
            </a:r>
            <a:r>
              <a:rPr lang="en-US" sz="3600" dirty="0" smtClean="0">
                <a:solidFill>
                  <a:schemeClr val="folHlink"/>
                </a:solidFill>
              </a:rPr>
              <a:t> ion</a:t>
            </a:r>
          </a:p>
          <a:p>
            <a:pPr algn="just" eaLnBrk="1" hangingPunct="1">
              <a:buFontTx/>
              <a:buNone/>
            </a:pPr>
            <a:r>
              <a:rPr lang="en-US" sz="3200" dirty="0" smtClean="0"/>
              <a:t>	</a:t>
            </a:r>
            <a:r>
              <a:rPr lang="en-US" sz="3200" dirty="0" err="1" smtClean="0"/>
              <a:t>Ikatan</a:t>
            </a:r>
            <a:r>
              <a:rPr lang="en-US" sz="3200" dirty="0" smtClean="0"/>
              <a:t> ion </a:t>
            </a:r>
            <a:r>
              <a:rPr lang="en-US" sz="3200" dirty="0" err="1" smtClean="0"/>
              <a:t>adalah</a:t>
            </a:r>
            <a:r>
              <a:rPr lang="en-US" sz="3200" dirty="0" smtClean="0"/>
              <a:t> </a:t>
            </a:r>
            <a:r>
              <a:rPr lang="en-US" sz="3200" dirty="0" err="1" smtClean="0"/>
              <a:t>ikatan</a:t>
            </a:r>
            <a:r>
              <a:rPr lang="en-US" sz="3200" dirty="0" smtClean="0"/>
              <a:t> yang </a:t>
            </a:r>
            <a:r>
              <a:rPr lang="en-US" sz="3200" dirty="0" err="1" smtClean="0"/>
              <a:t>terjadi</a:t>
            </a:r>
            <a:r>
              <a:rPr lang="en-US" sz="3200" dirty="0" smtClean="0"/>
              <a:t> </a:t>
            </a:r>
            <a:r>
              <a:rPr lang="en-US" sz="3200" dirty="0" err="1" smtClean="0"/>
              <a:t>karena</a:t>
            </a:r>
            <a:r>
              <a:rPr lang="en-US" sz="3200" dirty="0" smtClean="0"/>
              <a:t> </a:t>
            </a:r>
            <a:r>
              <a:rPr lang="en-US" sz="3200" dirty="0" err="1" smtClean="0"/>
              <a:t>adanya</a:t>
            </a:r>
            <a:r>
              <a:rPr lang="en-US" sz="3200" dirty="0" smtClean="0"/>
              <a:t> </a:t>
            </a:r>
            <a:r>
              <a:rPr lang="en-US" sz="3200" dirty="0" err="1" smtClean="0"/>
              <a:t>gaya</a:t>
            </a:r>
            <a:r>
              <a:rPr lang="en-US" sz="3200" dirty="0" smtClean="0"/>
              <a:t> </a:t>
            </a:r>
            <a:r>
              <a:rPr lang="en-US" sz="3200" dirty="0" err="1" smtClean="0"/>
              <a:t>tarik</a:t>
            </a:r>
            <a:r>
              <a:rPr lang="en-US" sz="3200" dirty="0" smtClean="0"/>
              <a:t> </a:t>
            </a:r>
            <a:r>
              <a:rPr lang="en-US" sz="3200" dirty="0" err="1" smtClean="0"/>
              <a:t>menarik</a:t>
            </a:r>
            <a:r>
              <a:rPr lang="en-US" sz="3200" dirty="0" smtClean="0"/>
              <a:t> </a:t>
            </a:r>
            <a:r>
              <a:rPr lang="en-US" sz="3200" dirty="0" err="1" smtClean="0"/>
              <a:t>antara</a:t>
            </a:r>
            <a:r>
              <a:rPr lang="en-US" sz="3200" dirty="0" smtClean="0"/>
              <a:t> ion yang </a:t>
            </a:r>
            <a:r>
              <a:rPr lang="en-US" sz="3200" dirty="0" err="1" smtClean="0"/>
              <a:t>bemuatan</a:t>
            </a:r>
            <a:r>
              <a:rPr lang="en-US" sz="3200" dirty="0" smtClean="0"/>
              <a:t> </a:t>
            </a:r>
            <a:r>
              <a:rPr lang="en-US" sz="3200" dirty="0" err="1" smtClean="0"/>
              <a:t>positif</a:t>
            </a:r>
            <a:r>
              <a:rPr lang="en-US" sz="3200" dirty="0" smtClean="0"/>
              <a:t> </a:t>
            </a:r>
            <a:r>
              <a:rPr lang="en-US" sz="3200" dirty="0" err="1" smtClean="0"/>
              <a:t>dan</a:t>
            </a:r>
            <a:r>
              <a:rPr lang="en-US" sz="3200" dirty="0" smtClean="0"/>
              <a:t> ion yang </a:t>
            </a:r>
            <a:r>
              <a:rPr lang="en-US" sz="3200" dirty="0" err="1" smtClean="0"/>
              <a:t>bermuatan</a:t>
            </a:r>
            <a:r>
              <a:rPr lang="en-US" sz="3200" dirty="0" smtClean="0"/>
              <a:t> </a:t>
            </a:r>
            <a:r>
              <a:rPr lang="en-US" sz="3200" dirty="0" err="1" smtClean="0"/>
              <a:t>negatif</a:t>
            </a:r>
            <a:r>
              <a:rPr lang="en-US" sz="3200" dirty="0" smtClean="0"/>
              <a:t> yang </a:t>
            </a:r>
            <a:r>
              <a:rPr lang="en-US" sz="3200" dirty="0" err="1" smtClean="0"/>
              <a:t>dihasilkan</a:t>
            </a:r>
            <a:r>
              <a:rPr lang="en-US" sz="3200" dirty="0" smtClean="0"/>
              <a:t> </a:t>
            </a:r>
            <a:r>
              <a:rPr lang="en-US" sz="3200" dirty="0" err="1" smtClean="0"/>
              <a:t>karena</a:t>
            </a:r>
            <a:r>
              <a:rPr lang="en-US" sz="3200" dirty="0" smtClean="0"/>
              <a:t> </a:t>
            </a:r>
            <a:r>
              <a:rPr lang="en-US" sz="3200" dirty="0" err="1" smtClean="0"/>
              <a:t>perpindahan</a:t>
            </a:r>
            <a:r>
              <a:rPr lang="en-US" sz="3200" dirty="0" smtClean="0"/>
              <a:t> </a:t>
            </a:r>
            <a:r>
              <a:rPr lang="en-US" sz="3200" dirty="0" err="1" smtClean="0"/>
              <a:t>elektron</a:t>
            </a:r>
            <a:r>
              <a:rPr lang="en-US" sz="3200" dirty="0" smtClean="0"/>
              <a:t>.</a:t>
            </a:r>
          </a:p>
          <a:p>
            <a:pPr eaLnBrk="1" hangingPunct="1"/>
            <a:endParaRPr lang="en-US" sz="3200" dirty="0" smtClean="0">
              <a:solidFill>
                <a:srgbClr val="FF9900"/>
              </a:solidFill>
            </a:endParaRPr>
          </a:p>
        </p:txBody>
      </p:sp>
      <p:sp>
        <p:nvSpPr>
          <p:cNvPr id="35843" name="AutoShape 8">
            <a:hlinkClick r:id="" action="ppaction://noaction" highlightClick="1"/>
          </p:cNvPr>
          <p:cNvSpPr>
            <a:spLocks noChangeArrowheads="1"/>
          </p:cNvSpPr>
          <p:nvPr/>
        </p:nvSpPr>
        <p:spPr bwMode="auto">
          <a:xfrm>
            <a:off x="8305800" y="6477000"/>
            <a:ext cx="762000" cy="304800"/>
          </a:xfrm>
          <a:prstGeom prst="actionButtonBlank">
            <a:avLst/>
          </a:prstGeom>
          <a:solidFill>
            <a:srgbClr val="FFCC00"/>
          </a:solidFill>
          <a:ln w="28575">
            <a:noFill/>
            <a:miter lim="800000"/>
            <a:headEnd/>
            <a:tailEnd/>
          </a:ln>
        </p:spPr>
        <p:txBody>
          <a:bodyPr wrap="none" anchor="ctr"/>
          <a:lstStyle/>
          <a:p>
            <a:pPr algn="ctr"/>
            <a:r>
              <a:rPr lang="en-US">
                <a:hlinkClick r:id="rId2" action="ppaction://hlinksldjump"/>
              </a:rPr>
              <a:t>menu</a:t>
            </a:r>
            <a:endParaRPr lang="en-US"/>
          </a:p>
        </p:txBody>
      </p:sp>
      <p:sp>
        <p:nvSpPr>
          <p:cNvPr id="35844" name="AutoShape 9">
            <a:hlinkClick r:id="" action="ppaction://hlinkshowjump?jump=nextslide" highlightClick="1"/>
          </p:cNvPr>
          <p:cNvSpPr>
            <a:spLocks noChangeArrowheads="1"/>
          </p:cNvSpPr>
          <p:nvPr/>
        </p:nvSpPr>
        <p:spPr bwMode="auto">
          <a:xfrm>
            <a:off x="7620000" y="6477000"/>
            <a:ext cx="609600" cy="304800"/>
          </a:xfrm>
          <a:prstGeom prst="actionButtonForwardNext">
            <a:avLst/>
          </a:prstGeom>
          <a:solidFill>
            <a:srgbClr val="00FF00"/>
          </a:solidFill>
          <a:ln w="9525">
            <a:noFill/>
            <a:miter lim="800000"/>
            <a:headEnd/>
            <a:tailEnd/>
          </a:ln>
        </p:spPr>
        <p:txBody>
          <a:bodyPr wrap="none" anchor="ctr"/>
          <a:lstStyle/>
          <a:p>
            <a:endParaRPr lang="id-ID"/>
          </a:p>
        </p:txBody>
      </p:sp>
      <p:sp>
        <p:nvSpPr>
          <p:cNvPr id="35845" name="AutoShape 10">
            <a:hlinkClick r:id="" action="ppaction://hlinkshowjump?jump=previousslide" highlightClick="1"/>
          </p:cNvPr>
          <p:cNvSpPr>
            <a:spLocks noChangeArrowheads="1"/>
          </p:cNvSpPr>
          <p:nvPr/>
        </p:nvSpPr>
        <p:spPr bwMode="auto">
          <a:xfrm>
            <a:off x="6934200" y="6477000"/>
            <a:ext cx="609600" cy="304800"/>
          </a:xfrm>
          <a:prstGeom prst="actionButtonBackPrevious">
            <a:avLst/>
          </a:prstGeom>
          <a:solidFill>
            <a:srgbClr val="00FF00"/>
          </a:solidFill>
          <a:ln w="9525">
            <a:noFill/>
            <a:miter lim="800000"/>
            <a:headEnd/>
            <a:tailEnd/>
          </a:ln>
        </p:spPr>
        <p:txBody>
          <a:bodyPr wrap="none" anchor="ctr"/>
          <a:lstStyle/>
          <a:p>
            <a:endParaRPr lang="id-ID"/>
          </a:p>
        </p:txBody>
      </p:sp>
      <p:sp>
        <p:nvSpPr>
          <p:cNvPr id="35846" name="Text Box 12">
            <a:hlinkClick r:id="rId3" action="ppaction://hlinksldjump"/>
          </p:cNvPr>
          <p:cNvSpPr txBox="1">
            <a:spLocks noChangeArrowheads="1"/>
          </p:cNvSpPr>
          <p:nvPr/>
        </p:nvSpPr>
        <p:spPr bwMode="auto">
          <a:xfrm>
            <a:off x="2133600" y="6400800"/>
            <a:ext cx="1295400" cy="366713"/>
          </a:xfrm>
          <a:prstGeom prst="rect">
            <a:avLst/>
          </a:prstGeom>
          <a:solidFill>
            <a:srgbClr val="FFFF66"/>
          </a:solidFill>
          <a:ln w="9525">
            <a:noFill/>
            <a:miter lim="800000"/>
            <a:headEnd/>
            <a:tailEnd/>
          </a:ln>
        </p:spPr>
        <p:txBody>
          <a:bodyPr>
            <a:spAutoFit/>
          </a:bodyPr>
          <a:lstStyle/>
          <a:p>
            <a:pPr algn="ctr">
              <a:spcBef>
                <a:spcPct val="50000"/>
              </a:spcBef>
            </a:pPr>
            <a:r>
              <a:rPr lang="en-US"/>
              <a:t>Ikatan ion</a:t>
            </a:r>
          </a:p>
        </p:txBody>
      </p: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Content Placeholder 2"/>
          <p:cNvSpPr>
            <a:spLocks noGrp="1"/>
          </p:cNvSpPr>
          <p:nvPr>
            <p:ph idx="4294967295"/>
          </p:nvPr>
        </p:nvSpPr>
        <p:spPr>
          <a:xfrm>
            <a:off x="714348" y="285728"/>
            <a:ext cx="6934200" cy="6019800"/>
          </a:xfrm>
        </p:spPr>
        <p:txBody>
          <a:bodyPr>
            <a:normAutofit fontScale="92500" lnSpcReduction="10000"/>
          </a:bodyPr>
          <a:lstStyle/>
          <a:p>
            <a:pPr marL="457200" indent="-457200" algn="just" eaLnBrk="1" hangingPunct="1">
              <a:buSzTx/>
              <a:buFontTx/>
              <a:buAutoNum type="arabicPeriod" startAt="3"/>
            </a:pPr>
            <a:r>
              <a:rPr lang="en-US" smtClean="0">
                <a:solidFill>
                  <a:srgbClr val="FF00FF"/>
                </a:solidFill>
              </a:rPr>
              <a:t>Kekentalan</a:t>
            </a:r>
          </a:p>
          <a:p>
            <a:pPr marL="457200" indent="-457200" algn="just" eaLnBrk="1" hangingPunct="1">
              <a:buSzTx/>
              <a:buFontTx/>
              <a:buNone/>
            </a:pPr>
            <a:r>
              <a:rPr lang="en-US" smtClean="0"/>
              <a:t>	Cairan yang mempunyai ikatan hidrogen terdiri atas lapisan-lapisan. Ikatan intermolekul yang ada dalam cairan yang berada dalam lapisan yang berbeda. Hal ini berakibat menaikkan pula kekentalan cairan.</a:t>
            </a:r>
          </a:p>
          <a:p>
            <a:pPr marL="457200" indent="-457200" algn="just" eaLnBrk="1" hangingPunct="1">
              <a:buSzTx/>
              <a:buFontTx/>
              <a:buAutoNum type="arabicPeriod" startAt="4"/>
            </a:pPr>
            <a:r>
              <a:rPr lang="en-US" smtClean="0">
                <a:solidFill>
                  <a:srgbClr val="FF00FF"/>
                </a:solidFill>
              </a:rPr>
              <a:t>Struktur kristal</a:t>
            </a:r>
          </a:p>
          <a:p>
            <a:pPr marL="457200" indent="-457200" algn="just" eaLnBrk="1" hangingPunct="1">
              <a:buFontTx/>
              <a:buNone/>
            </a:pPr>
            <a:r>
              <a:rPr lang="en-US" smtClean="0"/>
              <a:t>	Hasil yang maksimal dari terbentuknya ikatan hidrogen berupa struktur rantai (HCN – linier, methanol, asam formiat dan HF – zig – zag). Asam – oksalat dan KH</a:t>
            </a:r>
            <a:r>
              <a:rPr lang="en-US" baseline="-25000" smtClean="0"/>
              <a:t>2</a:t>
            </a:r>
            <a:r>
              <a:rPr lang="en-US" smtClean="0"/>
              <a:t>O</a:t>
            </a:r>
            <a:r>
              <a:rPr lang="en-US" baseline="-25000" smtClean="0"/>
              <a:t>4</a:t>
            </a:r>
            <a:r>
              <a:rPr lang="en-US" smtClean="0"/>
              <a:t> dapat membentuk jaringan tiga dimensi berupa lempengan.</a:t>
            </a:r>
          </a:p>
          <a:p>
            <a:pPr marL="457200" indent="-457200" algn="just" eaLnBrk="1" hangingPunct="1"/>
            <a:endParaRPr lang="en-US" smtClean="0"/>
          </a:p>
        </p:txBody>
      </p:sp>
      <p:sp>
        <p:nvSpPr>
          <p:cNvPr id="109571" name="AutoShape 4">
            <a:hlinkClick r:id="" action="ppaction://hlinkshowjump?jump=nextslide" highlightClick="1"/>
          </p:cNvPr>
          <p:cNvSpPr>
            <a:spLocks noChangeArrowheads="1"/>
          </p:cNvSpPr>
          <p:nvPr/>
        </p:nvSpPr>
        <p:spPr bwMode="auto">
          <a:xfrm>
            <a:off x="7620000" y="6477000"/>
            <a:ext cx="609600" cy="304800"/>
          </a:xfrm>
          <a:prstGeom prst="actionButtonForwardNext">
            <a:avLst/>
          </a:prstGeom>
          <a:solidFill>
            <a:srgbClr val="00FF00"/>
          </a:solidFill>
          <a:ln w="9525">
            <a:noFill/>
            <a:miter lim="800000"/>
            <a:headEnd/>
            <a:tailEnd/>
          </a:ln>
        </p:spPr>
        <p:txBody>
          <a:bodyPr wrap="none" anchor="ctr"/>
          <a:lstStyle/>
          <a:p>
            <a:endParaRPr lang="id-ID"/>
          </a:p>
        </p:txBody>
      </p:sp>
      <p:sp>
        <p:nvSpPr>
          <p:cNvPr id="109572" name="AutoShape 5">
            <a:hlinkClick r:id="" action="ppaction://hlinkshowjump?jump=previousslide" highlightClick="1"/>
          </p:cNvPr>
          <p:cNvSpPr>
            <a:spLocks noChangeArrowheads="1"/>
          </p:cNvSpPr>
          <p:nvPr/>
        </p:nvSpPr>
        <p:spPr bwMode="auto">
          <a:xfrm>
            <a:off x="6934200" y="6477000"/>
            <a:ext cx="609600" cy="304800"/>
          </a:xfrm>
          <a:prstGeom prst="actionButtonBackPrevious">
            <a:avLst/>
          </a:prstGeom>
          <a:solidFill>
            <a:srgbClr val="00FF00"/>
          </a:solidFill>
          <a:ln w="9525">
            <a:noFill/>
            <a:miter lim="800000"/>
            <a:headEnd/>
            <a:tailEnd/>
          </a:ln>
        </p:spPr>
        <p:txBody>
          <a:bodyPr wrap="none" anchor="ctr"/>
          <a:lstStyle/>
          <a:p>
            <a:endParaRPr lang="id-ID"/>
          </a:p>
        </p:txBody>
      </p:sp>
      <p:sp>
        <p:nvSpPr>
          <p:cNvPr id="109573" name="AutoShape 6">
            <a:hlinkClick r:id="" action="ppaction://noaction" highlightClick="1"/>
          </p:cNvPr>
          <p:cNvSpPr>
            <a:spLocks noChangeArrowheads="1"/>
          </p:cNvSpPr>
          <p:nvPr/>
        </p:nvSpPr>
        <p:spPr bwMode="auto">
          <a:xfrm>
            <a:off x="8305800" y="6477000"/>
            <a:ext cx="762000" cy="304800"/>
          </a:xfrm>
          <a:prstGeom prst="actionButtonBlank">
            <a:avLst/>
          </a:prstGeom>
          <a:solidFill>
            <a:srgbClr val="FFCC00"/>
          </a:solidFill>
          <a:ln w="28575">
            <a:noFill/>
            <a:miter lim="800000"/>
            <a:headEnd/>
            <a:tailEnd/>
          </a:ln>
        </p:spPr>
        <p:txBody>
          <a:bodyPr wrap="none" anchor="ctr"/>
          <a:lstStyle/>
          <a:p>
            <a:pPr algn="ctr"/>
            <a:r>
              <a:rPr lang="en-US">
                <a:hlinkClick r:id="rId2" action="ppaction://hlinksldjump"/>
              </a:rPr>
              <a:t>menu</a:t>
            </a:r>
            <a:endParaRPr lang="en-US"/>
          </a:p>
        </p:txBody>
      </p:sp>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0" y="228600"/>
            <a:ext cx="6858000" cy="381000"/>
          </a:xfrm>
        </p:spPr>
        <p:txBody>
          <a:bodyPr lIns="0" rIns="0" bIns="0" anchor="b">
            <a:normAutofit fontScale="90000"/>
          </a:bodyPr>
          <a:lstStyle/>
          <a:p>
            <a:pPr eaLnBrk="1" hangingPunct="1">
              <a:defRPr/>
            </a:pPr>
            <a:r>
              <a:rPr lang="en-US" sz="2700" smtClean="0"/>
              <a:t>Jenis gaya kimia</a:t>
            </a:r>
          </a:p>
        </p:txBody>
      </p:sp>
      <p:sp>
        <p:nvSpPr>
          <p:cNvPr id="110595" name="Content Placeholder 2"/>
          <p:cNvSpPr>
            <a:spLocks noGrp="1"/>
          </p:cNvSpPr>
          <p:nvPr>
            <p:ph idx="4294967295"/>
          </p:nvPr>
        </p:nvSpPr>
        <p:spPr>
          <a:xfrm>
            <a:off x="1071538" y="714356"/>
            <a:ext cx="7010400" cy="5867400"/>
          </a:xfrm>
        </p:spPr>
        <p:txBody>
          <a:bodyPr/>
          <a:lstStyle/>
          <a:p>
            <a:pPr marL="457200" indent="-457200" algn="just" eaLnBrk="1" hangingPunct="1">
              <a:lnSpc>
                <a:spcPct val="90000"/>
              </a:lnSpc>
              <a:buSzTx/>
              <a:buFontTx/>
              <a:buAutoNum type="arabicPeriod"/>
            </a:pPr>
            <a:r>
              <a:rPr lang="en-US" sz="2200" i="1" dirty="0" smtClean="0">
                <a:solidFill>
                  <a:srgbClr val="FF00FF"/>
                </a:solidFill>
              </a:rPr>
              <a:t>Gaya van </a:t>
            </a:r>
            <a:r>
              <a:rPr lang="en-US" sz="2200" i="1" dirty="0" err="1" smtClean="0">
                <a:solidFill>
                  <a:srgbClr val="FF00FF"/>
                </a:solidFill>
              </a:rPr>
              <a:t>der</a:t>
            </a:r>
            <a:r>
              <a:rPr lang="en-US" sz="2200" i="1" dirty="0" smtClean="0">
                <a:solidFill>
                  <a:srgbClr val="FF00FF"/>
                </a:solidFill>
              </a:rPr>
              <a:t> Waals (</a:t>
            </a:r>
            <a:r>
              <a:rPr lang="en-US" sz="2200" i="1" dirty="0" err="1" smtClean="0">
                <a:solidFill>
                  <a:srgbClr val="FF00FF"/>
                </a:solidFill>
              </a:rPr>
              <a:t>Antaraksi</a:t>
            </a:r>
            <a:r>
              <a:rPr lang="en-US" sz="2200" i="1" dirty="0" smtClean="0">
                <a:solidFill>
                  <a:srgbClr val="FF00FF"/>
                </a:solidFill>
              </a:rPr>
              <a:t> </a:t>
            </a:r>
            <a:r>
              <a:rPr lang="en-US" sz="2200" i="1" dirty="0" err="1" smtClean="0">
                <a:solidFill>
                  <a:srgbClr val="FF00FF"/>
                </a:solidFill>
              </a:rPr>
              <a:t>dipol</a:t>
            </a:r>
            <a:r>
              <a:rPr lang="en-US" sz="2200" i="1" dirty="0" smtClean="0">
                <a:solidFill>
                  <a:srgbClr val="FF00FF"/>
                </a:solidFill>
              </a:rPr>
              <a:t> </a:t>
            </a:r>
            <a:r>
              <a:rPr lang="en-US" sz="2200" i="1" dirty="0" err="1" smtClean="0">
                <a:solidFill>
                  <a:srgbClr val="FF00FF"/>
                </a:solidFill>
              </a:rPr>
              <a:t>terinduksi</a:t>
            </a:r>
            <a:r>
              <a:rPr lang="en-US" sz="2200" i="1" dirty="0" smtClean="0">
                <a:solidFill>
                  <a:srgbClr val="FF00FF"/>
                </a:solidFill>
              </a:rPr>
              <a:t> – </a:t>
            </a:r>
            <a:r>
              <a:rPr lang="en-US" sz="2200" i="1" dirty="0" err="1" smtClean="0">
                <a:solidFill>
                  <a:srgbClr val="FF00FF"/>
                </a:solidFill>
              </a:rPr>
              <a:t>dipol</a:t>
            </a:r>
            <a:r>
              <a:rPr lang="en-US" sz="2200" i="1" dirty="0" smtClean="0">
                <a:solidFill>
                  <a:srgbClr val="FF00FF"/>
                </a:solidFill>
              </a:rPr>
              <a:t> </a:t>
            </a:r>
            <a:r>
              <a:rPr lang="en-US" sz="2200" i="1" dirty="0" err="1" smtClean="0">
                <a:solidFill>
                  <a:srgbClr val="FF00FF"/>
                </a:solidFill>
              </a:rPr>
              <a:t>terinduksi</a:t>
            </a:r>
            <a:r>
              <a:rPr lang="en-US" sz="2200" i="1" dirty="0" smtClean="0">
                <a:solidFill>
                  <a:srgbClr val="FF00FF"/>
                </a:solidFill>
              </a:rPr>
              <a:t>)</a:t>
            </a:r>
            <a:r>
              <a:rPr lang="en-US" sz="2200" dirty="0" smtClean="0">
                <a:solidFill>
                  <a:srgbClr val="FF00FF"/>
                </a:solidFill>
              </a:rPr>
              <a:t>.</a:t>
            </a:r>
          </a:p>
          <a:p>
            <a:pPr marL="457200" indent="-457200" algn="just" eaLnBrk="1" hangingPunct="1">
              <a:lnSpc>
                <a:spcPct val="90000"/>
              </a:lnSpc>
              <a:buFontTx/>
              <a:buNone/>
            </a:pPr>
            <a:r>
              <a:rPr lang="en-US" sz="2200" dirty="0" smtClean="0"/>
              <a:t>	Gaya </a:t>
            </a:r>
            <a:r>
              <a:rPr lang="en-US" sz="2200" dirty="0" err="1" smtClean="0"/>
              <a:t>ini</a:t>
            </a:r>
            <a:r>
              <a:rPr lang="en-US" sz="2200" dirty="0" smtClean="0"/>
              <a:t> </a:t>
            </a:r>
            <a:r>
              <a:rPr lang="en-US" sz="2200" dirty="0" err="1" smtClean="0"/>
              <a:t>terjadi</a:t>
            </a:r>
            <a:r>
              <a:rPr lang="en-US" sz="2200" dirty="0" smtClean="0"/>
              <a:t> </a:t>
            </a:r>
            <a:r>
              <a:rPr lang="en-US" sz="2200" dirty="0" err="1" smtClean="0"/>
              <a:t>pada</a:t>
            </a:r>
            <a:r>
              <a:rPr lang="en-US" sz="2200" dirty="0" smtClean="0"/>
              <a:t> </a:t>
            </a:r>
            <a:r>
              <a:rPr lang="en-US" sz="2200" dirty="0" err="1" smtClean="0"/>
              <a:t>molekul</a:t>
            </a:r>
            <a:r>
              <a:rPr lang="en-US" sz="2200" dirty="0" smtClean="0"/>
              <a:t> non-polar. </a:t>
            </a:r>
            <a:r>
              <a:rPr lang="en-US" sz="2200" dirty="0" err="1" smtClean="0"/>
              <a:t>Dasar</a:t>
            </a:r>
            <a:r>
              <a:rPr lang="en-US" sz="2200" dirty="0" smtClean="0"/>
              <a:t> </a:t>
            </a:r>
            <a:r>
              <a:rPr lang="en-US" sz="2200" dirty="0" err="1" smtClean="0"/>
              <a:t>dari</a:t>
            </a:r>
            <a:r>
              <a:rPr lang="en-US" sz="2200" dirty="0" smtClean="0"/>
              <a:t> </a:t>
            </a:r>
            <a:r>
              <a:rPr lang="en-US" sz="2200" dirty="0" err="1" smtClean="0"/>
              <a:t>gaya</a:t>
            </a:r>
            <a:r>
              <a:rPr lang="en-US" sz="2200" dirty="0" smtClean="0"/>
              <a:t> </a:t>
            </a:r>
            <a:r>
              <a:rPr lang="en-US" sz="2200" dirty="0" err="1" smtClean="0"/>
              <a:t>ini</a:t>
            </a:r>
            <a:r>
              <a:rPr lang="en-US" sz="2200" dirty="0" smtClean="0"/>
              <a:t> </a:t>
            </a:r>
            <a:r>
              <a:rPr lang="en-US" sz="2200" dirty="0" err="1" smtClean="0"/>
              <a:t>adalah</a:t>
            </a:r>
            <a:r>
              <a:rPr lang="en-US" sz="2200" dirty="0" smtClean="0"/>
              <a:t> </a:t>
            </a:r>
            <a:r>
              <a:rPr lang="en-US" sz="2200" dirty="0" err="1" smtClean="0"/>
              <a:t>terbentuknya</a:t>
            </a:r>
            <a:r>
              <a:rPr lang="en-US" sz="2200" dirty="0" smtClean="0"/>
              <a:t> </a:t>
            </a:r>
            <a:r>
              <a:rPr lang="en-US" sz="2200" dirty="0" err="1" smtClean="0"/>
              <a:t>dipol</a:t>
            </a:r>
            <a:r>
              <a:rPr lang="en-US" sz="2200" dirty="0" smtClean="0"/>
              <a:t> </a:t>
            </a:r>
            <a:r>
              <a:rPr lang="en-US" sz="2200" dirty="0" err="1" smtClean="0"/>
              <a:t>sesaat</a:t>
            </a:r>
            <a:r>
              <a:rPr lang="en-US" sz="2200" dirty="0" smtClean="0"/>
              <a:t> yang </a:t>
            </a:r>
            <a:r>
              <a:rPr lang="en-US" sz="2200" dirty="0" err="1" smtClean="0"/>
              <a:t>kemudian</a:t>
            </a:r>
            <a:r>
              <a:rPr lang="en-US" sz="2200" dirty="0" smtClean="0"/>
              <a:t> </a:t>
            </a:r>
            <a:r>
              <a:rPr lang="en-US" sz="2200" dirty="0" err="1" smtClean="0"/>
              <a:t>menginduksi</a:t>
            </a:r>
            <a:r>
              <a:rPr lang="en-US" sz="2200" dirty="0" smtClean="0"/>
              <a:t> </a:t>
            </a:r>
            <a:r>
              <a:rPr lang="en-US" sz="2200" dirty="0" err="1" smtClean="0"/>
              <a:t>molekul</a:t>
            </a:r>
            <a:r>
              <a:rPr lang="en-US" sz="2200" dirty="0" smtClean="0"/>
              <a:t> </a:t>
            </a:r>
            <a:r>
              <a:rPr lang="en-US" sz="2200" dirty="0" err="1" smtClean="0"/>
              <a:t>disekitarnya</a:t>
            </a:r>
            <a:r>
              <a:rPr lang="en-US" sz="2200" dirty="0" smtClean="0"/>
              <a:t> </a:t>
            </a:r>
            <a:r>
              <a:rPr lang="en-US" sz="2200" dirty="0" err="1" smtClean="0"/>
              <a:t>sehingga</a:t>
            </a:r>
            <a:r>
              <a:rPr lang="en-US" sz="2200" dirty="0" smtClean="0"/>
              <a:t> </a:t>
            </a:r>
            <a:r>
              <a:rPr lang="en-US" sz="2200" dirty="0" err="1" smtClean="0"/>
              <a:t>terbentuk</a:t>
            </a:r>
            <a:r>
              <a:rPr lang="en-US" sz="2200" dirty="0" smtClean="0"/>
              <a:t> </a:t>
            </a:r>
            <a:r>
              <a:rPr lang="en-US" sz="2200" dirty="0" err="1" smtClean="0"/>
              <a:t>dipol</a:t>
            </a:r>
            <a:r>
              <a:rPr lang="en-US" sz="2200" dirty="0" smtClean="0"/>
              <a:t> </a:t>
            </a:r>
            <a:r>
              <a:rPr lang="en-US" sz="2200" dirty="0" err="1" smtClean="0"/>
              <a:t>terinduksi</a:t>
            </a:r>
            <a:r>
              <a:rPr lang="en-US" sz="2200" dirty="0" smtClean="0"/>
              <a:t> </a:t>
            </a:r>
            <a:r>
              <a:rPr lang="en-US" sz="2200" dirty="0" err="1" smtClean="0"/>
              <a:t>dan</a:t>
            </a:r>
            <a:r>
              <a:rPr lang="en-US" sz="2200" dirty="0" smtClean="0"/>
              <a:t> </a:t>
            </a:r>
            <a:r>
              <a:rPr lang="en-US" sz="2200" dirty="0" err="1" smtClean="0"/>
              <a:t>selanjutnya</a:t>
            </a:r>
            <a:r>
              <a:rPr lang="en-US" sz="2200" dirty="0" smtClean="0"/>
              <a:t> </a:t>
            </a:r>
            <a:r>
              <a:rPr lang="en-US" sz="2200" dirty="0" err="1" smtClean="0"/>
              <a:t>terjadi</a:t>
            </a:r>
            <a:r>
              <a:rPr lang="en-US" sz="2200" dirty="0" smtClean="0"/>
              <a:t> </a:t>
            </a:r>
            <a:r>
              <a:rPr lang="en-US" sz="2200" dirty="0" err="1" smtClean="0"/>
              <a:t>interaksi</a:t>
            </a:r>
            <a:r>
              <a:rPr lang="en-US" sz="2200" dirty="0" smtClean="0"/>
              <a:t> </a:t>
            </a:r>
            <a:r>
              <a:rPr lang="en-US" sz="2200" dirty="0" err="1" smtClean="0"/>
              <a:t>antar</a:t>
            </a:r>
            <a:r>
              <a:rPr lang="en-US" sz="2200" dirty="0" smtClean="0"/>
              <a:t> </a:t>
            </a:r>
            <a:r>
              <a:rPr lang="en-US" sz="2200" dirty="0" err="1" smtClean="0"/>
              <a:t>dipol</a:t>
            </a:r>
            <a:r>
              <a:rPr lang="en-US" sz="2200" dirty="0" smtClean="0"/>
              <a:t> </a:t>
            </a:r>
            <a:r>
              <a:rPr lang="en-US" sz="2200" dirty="0" err="1" smtClean="0"/>
              <a:t>tersebut</a:t>
            </a:r>
            <a:r>
              <a:rPr lang="en-US" sz="2200" dirty="0" smtClean="0"/>
              <a:t>. </a:t>
            </a:r>
          </a:p>
          <a:p>
            <a:pPr marL="457200" indent="-457200" algn="just" eaLnBrk="1" hangingPunct="1">
              <a:lnSpc>
                <a:spcPct val="90000"/>
              </a:lnSpc>
              <a:buFontTx/>
              <a:buNone/>
            </a:pPr>
            <a:r>
              <a:rPr lang="en-US" sz="2200" dirty="0" smtClean="0"/>
              <a:t>	</a:t>
            </a:r>
            <a:r>
              <a:rPr lang="en-US" sz="2200" dirty="0" err="1" smtClean="0"/>
              <a:t>Pada</a:t>
            </a:r>
            <a:r>
              <a:rPr lang="en-US" sz="2200" dirty="0" smtClean="0"/>
              <a:t> </a:t>
            </a:r>
            <a:r>
              <a:rPr lang="en-US" sz="2200" dirty="0" err="1" smtClean="0"/>
              <a:t>suhu</a:t>
            </a:r>
            <a:r>
              <a:rPr lang="en-US" sz="2200" dirty="0" smtClean="0"/>
              <a:t> </a:t>
            </a:r>
            <a:r>
              <a:rPr lang="en-US" sz="2200" dirty="0" err="1" smtClean="0"/>
              <a:t>kamar</a:t>
            </a:r>
            <a:r>
              <a:rPr lang="en-US" sz="2200" dirty="0" smtClean="0"/>
              <a:t>, </a:t>
            </a:r>
            <a:r>
              <a:rPr lang="en-US" sz="2200" dirty="0" err="1" smtClean="0"/>
              <a:t>iod</a:t>
            </a:r>
            <a:r>
              <a:rPr lang="en-US" sz="2200" dirty="0" smtClean="0"/>
              <a:t> </a:t>
            </a:r>
            <a:r>
              <a:rPr lang="en-US" sz="2200" dirty="0" err="1" smtClean="0"/>
              <a:t>berupa</a:t>
            </a:r>
            <a:r>
              <a:rPr lang="en-US" sz="2200" dirty="0" smtClean="0"/>
              <a:t> </a:t>
            </a:r>
            <a:r>
              <a:rPr lang="en-US" sz="2200" dirty="0" err="1" smtClean="0"/>
              <a:t>padatan</a:t>
            </a:r>
            <a:r>
              <a:rPr lang="en-US" sz="2200" dirty="0" smtClean="0"/>
              <a:t>; </a:t>
            </a:r>
            <a:r>
              <a:rPr lang="en-US" sz="2200" dirty="0" err="1" smtClean="0"/>
              <a:t>jadi</a:t>
            </a:r>
            <a:r>
              <a:rPr lang="en-US" sz="2200" dirty="0" smtClean="0"/>
              <a:t> </a:t>
            </a:r>
            <a:r>
              <a:rPr lang="en-US" sz="2200" dirty="0" err="1" smtClean="0"/>
              <a:t>diantara</a:t>
            </a:r>
            <a:r>
              <a:rPr lang="en-US" sz="2200" dirty="0" smtClean="0"/>
              <a:t> </a:t>
            </a:r>
            <a:r>
              <a:rPr lang="en-US" sz="2200" dirty="0" err="1" smtClean="0"/>
              <a:t>molekul-molekul</a:t>
            </a:r>
            <a:r>
              <a:rPr lang="en-US" sz="2200" dirty="0" smtClean="0"/>
              <a:t> </a:t>
            </a:r>
            <a:r>
              <a:rPr lang="en-US" sz="2200" dirty="0" err="1" smtClean="0"/>
              <a:t>iod</a:t>
            </a:r>
            <a:r>
              <a:rPr lang="en-US" sz="2200" dirty="0" smtClean="0"/>
              <a:t> </a:t>
            </a:r>
            <a:r>
              <a:rPr lang="en-US" sz="2200" dirty="0" err="1" smtClean="0"/>
              <a:t>terdapat</a:t>
            </a:r>
            <a:r>
              <a:rPr lang="en-US" sz="2200" dirty="0" smtClean="0"/>
              <a:t> </a:t>
            </a:r>
            <a:r>
              <a:rPr lang="en-US" sz="2200" dirty="0" err="1" smtClean="0"/>
              <a:t>gaya</a:t>
            </a:r>
            <a:r>
              <a:rPr lang="en-US" sz="2200" dirty="0" smtClean="0"/>
              <a:t> </a:t>
            </a:r>
            <a:r>
              <a:rPr lang="en-US" sz="2200" dirty="0" err="1" smtClean="0"/>
              <a:t>tarik</a:t>
            </a:r>
            <a:r>
              <a:rPr lang="en-US" sz="2200" dirty="0" smtClean="0"/>
              <a:t> </a:t>
            </a:r>
            <a:r>
              <a:rPr lang="en-US" sz="2200" dirty="0" err="1" smtClean="0"/>
              <a:t>menarik</a:t>
            </a:r>
            <a:r>
              <a:rPr lang="en-US" sz="2200" dirty="0" smtClean="0"/>
              <a:t> yang </a:t>
            </a:r>
            <a:r>
              <a:rPr lang="en-US" sz="2200" dirty="0" err="1" smtClean="0"/>
              <a:t>kuat</a:t>
            </a:r>
            <a:r>
              <a:rPr lang="en-US" sz="2200" dirty="0" smtClean="0"/>
              <a:t>. </a:t>
            </a:r>
          </a:p>
          <a:p>
            <a:pPr marL="457200" indent="-457200" algn="just" eaLnBrk="1" hangingPunct="1">
              <a:lnSpc>
                <a:spcPct val="90000"/>
              </a:lnSpc>
              <a:buFontTx/>
              <a:buNone/>
            </a:pPr>
            <a:r>
              <a:rPr lang="en-US" sz="2200" dirty="0" smtClean="0"/>
              <a:t>	Gaya </a:t>
            </a:r>
            <a:r>
              <a:rPr lang="en-US" sz="2200" dirty="0" err="1" smtClean="0"/>
              <a:t>tarik</a:t>
            </a:r>
            <a:r>
              <a:rPr lang="en-US" sz="2200" dirty="0" smtClean="0"/>
              <a:t> </a:t>
            </a:r>
            <a:r>
              <a:rPr lang="en-US" sz="2200" dirty="0" err="1" smtClean="0"/>
              <a:t>menarik</a:t>
            </a:r>
            <a:r>
              <a:rPr lang="en-US" sz="2200" dirty="0" smtClean="0"/>
              <a:t> yang </a:t>
            </a:r>
            <a:r>
              <a:rPr lang="en-US" sz="2200" dirty="0" err="1" smtClean="0"/>
              <a:t>lemah</a:t>
            </a:r>
            <a:r>
              <a:rPr lang="en-US" sz="2200" dirty="0" smtClean="0"/>
              <a:t> </a:t>
            </a:r>
            <a:r>
              <a:rPr lang="en-US" sz="2200" dirty="0" err="1" smtClean="0"/>
              <a:t>diantara</a:t>
            </a:r>
            <a:r>
              <a:rPr lang="en-US" sz="2200" dirty="0" smtClean="0"/>
              <a:t> </a:t>
            </a:r>
            <a:r>
              <a:rPr lang="en-US" sz="2200" dirty="0" err="1" smtClean="0"/>
              <a:t>dua</a:t>
            </a:r>
            <a:r>
              <a:rPr lang="en-US" sz="2200" dirty="0" smtClean="0"/>
              <a:t> </a:t>
            </a:r>
            <a:r>
              <a:rPr lang="en-US" sz="2200" dirty="0" err="1" smtClean="0"/>
              <a:t>buah</a:t>
            </a:r>
            <a:r>
              <a:rPr lang="en-US" sz="2200" dirty="0" smtClean="0"/>
              <a:t> </a:t>
            </a:r>
            <a:r>
              <a:rPr lang="en-US" sz="2200" dirty="0" err="1" smtClean="0"/>
              <a:t>ujung</a:t>
            </a:r>
            <a:r>
              <a:rPr lang="en-US" sz="2200" dirty="0" smtClean="0"/>
              <a:t> </a:t>
            </a:r>
            <a:r>
              <a:rPr lang="en-US" sz="2200" dirty="0" err="1" smtClean="0"/>
              <a:t>dipol</a:t>
            </a:r>
            <a:r>
              <a:rPr lang="en-US" sz="2200" dirty="0" smtClean="0"/>
              <a:t> (</a:t>
            </a:r>
            <a:r>
              <a:rPr lang="en-US" sz="2200" dirty="0" err="1" smtClean="0"/>
              <a:t>instantaneaus</a:t>
            </a:r>
            <a:r>
              <a:rPr lang="en-US" sz="2200" dirty="0" smtClean="0"/>
              <a:t>) </a:t>
            </a:r>
            <a:r>
              <a:rPr lang="en-US" sz="2200" dirty="0" err="1" smtClean="0"/>
              <a:t>disebut</a:t>
            </a:r>
            <a:r>
              <a:rPr lang="en-US" sz="2200" dirty="0" smtClean="0"/>
              <a:t> </a:t>
            </a:r>
            <a:r>
              <a:rPr lang="en-US" sz="2200" b="0" dirty="0" err="1" smtClean="0"/>
              <a:t>gaya</a:t>
            </a:r>
            <a:r>
              <a:rPr lang="en-US" sz="2200" b="0" dirty="0" smtClean="0"/>
              <a:t> van </a:t>
            </a:r>
            <a:r>
              <a:rPr lang="en-US" sz="2200" b="0" dirty="0" err="1" smtClean="0"/>
              <a:t>der</a:t>
            </a:r>
            <a:r>
              <a:rPr lang="en-US" sz="2200" b="0" dirty="0" smtClean="0"/>
              <a:t> Waals</a:t>
            </a:r>
            <a:r>
              <a:rPr lang="en-US" sz="2200" dirty="0" smtClean="0"/>
              <a:t>. </a:t>
            </a:r>
          </a:p>
          <a:p>
            <a:pPr marL="457200" indent="-457200" algn="just" eaLnBrk="1" hangingPunct="1">
              <a:lnSpc>
                <a:spcPct val="90000"/>
              </a:lnSpc>
              <a:buFontTx/>
              <a:buNone/>
            </a:pPr>
            <a:r>
              <a:rPr lang="en-US" sz="2200" dirty="0" smtClean="0"/>
              <a:t>	</a:t>
            </a:r>
            <a:r>
              <a:rPr lang="en-US" sz="2200" dirty="0" err="1" smtClean="0"/>
              <a:t>Kekuatan</a:t>
            </a:r>
            <a:r>
              <a:rPr lang="en-US" sz="2200" dirty="0" smtClean="0"/>
              <a:t> </a:t>
            </a:r>
            <a:r>
              <a:rPr lang="en-US" sz="2200" dirty="0" err="1" smtClean="0"/>
              <a:t>gaya</a:t>
            </a:r>
            <a:r>
              <a:rPr lang="en-US" sz="2200" dirty="0" smtClean="0"/>
              <a:t> </a:t>
            </a:r>
            <a:r>
              <a:rPr lang="en-US" sz="2200" dirty="0" err="1" smtClean="0"/>
              <a:t>ini</a:t>
            </a:r>
            <a:r>
              <a:rPr lang="en-US" sz="2200" dirty="0" smtClean="0"/>
              <a:t> </a:t>
            </a:r>
            <a:r>
              <a:rPr lang="en-US" sz="2200" dirty="0" err="1" smtClean="0"/>
              <a:t>beranding</a:t>
            </a:r>
            <a:r>
              <a:rPr lang="en-US" sz="2200" dirty="0" smtClean="0"/>
              <a:t> </a:t>
            </a:r>
            <a:r>
              <a:rPr lang="en-US" sz="2200" dirty="0" err="1" smtClean="0"/>
              <a:t>lurus</a:t>
            </a:r>
            <a:r>
              <a:rPr lang="en-US" sz="2200" dirty="0" smtClean="0"/>
              <a:t> </a:t>
            </a:r>
            <a:r>
              <a:rPr lang="en-US" sz="2200" dirty="0" err="1" smtClean="0"/>
              <a:t>dengan</a:t>
            </a:r>
            <a:r>
              <a:rPr lang="en-US" sz="2200" dirty="0" smtClean="0"/>
              <a:t> </a:t>
            </a:r>
            <a:r>
              <a:rPr lang="en-US" sz="2200" dirty="0" err="1" smtClean="0"/>
              <a:t>jumlah</a:t>
            </a:r>
            <a:r>
              <a:rPr lang="en-US" sz="2200" dirty="0" smtClean="0"/>
              <a:t> </a:t>
            </a:r>
            <a:r>
              <a:rPr lang="en-US" sz="2200" dirty="0" err="1" smtClean="0"/>
              <a:t>elektron</a:t>
            </a:r>
            <a:r>
              <a:rPr lang="en-US" sz="2200" dirty="0" smtClean="0"/>
              <a:t>. Makin </a:t>
            </a:r>
            <a:r>
              <a:rPr lang="en-US" sz="2200" dirty="0" err="1" smtClean="0"/>
              <a:t>banyak</a:t>
            </a:r>
            <a:r>
              <a:rPr lang="en-US" sz="2200" dirty="0" smtClean="0"/>
              <a:t> </a:t>
            </a:r>
            <a:r>
              <a:rPr lang="en-US" sz="2200" dirty="0" err="1" smtClean="0"/>
              <a:t>jumlah</a:t>
            </a:r>
            <a:r>
              <a:rPr lang="en-US" sz="2200" dirty="0" smtClean="0"/>
              <a:t> </a:t>
            </a:r>
            <a:r>
              <a:rPr lang="en-US" sz="2200" dirty="0" err="1" smtClean="0"/>
              <a:t>elektron</a:t>
            </a:r>
            <a:r>
              <a:rPr lang="en-US" sz="2200" dirty="0" smtClean="0"/>
              <a:t>, </a:t>
            </a:r>
            <a:r>
              <a:rPr lang="en-US" sz="2200" dirty="0" err="1" smtClean="0"/>
              <a:t>semakin</a:t>
            </a:r>
            <a:r>
              <a:rPr lang="en-US" sz="2200" dirty="0" smtClean="0"/>
              <a:t> </a:t>
            </a:r>
            <a:r>
              <a:rPr lang="en-US" sz="2200" dirty="0" err="1" smtClean="0"/>
              <a:t>besar</a:t>
            </a:r>
            <a:r>
              <a:rPr lang="en-US" sz="2200" dirty="0" smtClean="0"/>
              <a:t> </a:t>
            </a:r>
            <a:r>
              <a:rPr lang="en-US" sz="2200" dirty="0" err="1" smtClean="0"/>
              <a:t>gaya</a:t>
            </a:r>
            <a:r>
              <a:rPr lang="en-US" sz="2200" dirty="0" smtClean="0"/>
              <a:t> van </a:t>
            </a:r>
            <a:r>
              <a:rPr lang="en-US" sz="2200" dirty="0" err="1" smtClean="0"/>
              <a:t>der</a:t>
            </a:r>
            <a:r>
              <a:rPr lang="en-US" sz="2200" dirty="0" smtClean="0"/>
              <a:t> Waals </a:t>
            </a:r>
            <a:r>
              <a:rPr lang="en-US" sz="2200" dirty="0" err="1" smtClean="0"/>
              <a:t>dan</a:t>
            </a:r>
            <a:r>
              <a:rPr lang="en-US" sz="2200" dirty="0" smtClean="0"/>
              <a:t> </a:t>
            </a:r>
            <a:r>
              <a:rPr lang="en-US" sz="2200" dirty="0" err="1" smtClean="0"/>
              <a:t>sebaliknya</a:t>
            </a:r>
            <a:r>
              <a:rPr lang="en-US" sz="2200" dirty="0" smtClean="0"/>
              <a:t>.</a:t>
            </a:r>
          </a:p>
          <a:p>
            <a:pPr marL="457200" indent="-457200" algn="just" eaLnBrk="1" hangingPunct="1">
              <a:lnSpc>
                <a:spcPct val="90000"/>
              </a:lnSpc>
            </a:pPr>
            <a:endParaRPr lang="en-US" sz="2200" dirty="0" smtClean="0"/>
          </a:p>
        </p:txBody>
      </p:sp>
      <p:sp>
        <p:nvSpPr>
          <p:cNvPr id="110596" name="AutoShape 5">
            <a:hlinkClick r:id="" action="ppaction://hlinkshowjump?jump=nextslide" highlightClick="1"/>
          </p:cNvPr>
          <p:cNvSpPr>
            <a:spLocks noChangeArrowheads="1"/>
          </p:cNvSpPr>
          <p:nvPr/>
        </p:nvSpPr>
        <p:spPr bwMode="auto">
          <a:xfrm>
            <a:off x="7620000" y="6477000"/>
            <a:ext cx="609600" cy="304800"/>
          </a:xfrm>
          <a:prstGeom prst="actionButtonForwardNext">
            <a:avLst/>
          </a:prstGeom>
          <a:solidFill>
            <a:srgbClr val="00FF00"/>
          </a:solidFill>
          <a:ln w="9525">
            <a:noFill/>
            <a:miter lim="800000"/>
            <a:headEnd/>
            <a:tailEnd/>
          </a:ln>
        </p:spPr>
        <p:txBody>
          <a:bodyPr wrap="none" anchor="ctr"/>
          <a:lstStyle/>
          <a:p>
            <a:endParaRPr lang="id-ID"/>
          </a:p>
        </p:txBody>
      </p:sp>
      <p:sp>
        <p:nvSpPr>
          <p:cNvPr id="110597" name="AutoShape 6">
            <a:hlinkClick r:id="" action="ppaction://hlinkshowjump?jump=previousslide" highlightClick="1"/>
          </p:cNvPr>
          <p:cNvSpPr>
            <a:spLocks noChangeArrowheads="1"/>
          </p:cNvSpPr>
          <p:nvPr/>
        </p:nvSpPr>
        <p:spPr bwMode="auto">
          <a:xfrm>
            <a:off x="6934200" y="6477000"/>
            <a:ext cx="609600" cy="304800"/>
          </a:xfrm>
          <a:prstGeom prst="actionButtonBackPrevious">
            <a:avLst/>
          </a:prstGeom>
          <a:solidFill>
            <a:srgbClr val="00FF00"/>
          </a:solidFill>
          <a:ln w="9525">
            <a:noFill/>
            <a:miter lim="800000"/>
            <a:headEnd/>
            <a:tailEnd/>
          </a:ln>
        </p:spPr>
        <p:txBody>
          <a:bodyPr wrap="none" anchor="ctr"/>
          <a:lstStyle/>
          <a:p>
            <a:endParaRPr lang="id-ID"/>
          </a:p>
        </p:txBody>
      </p:sp>
      <p:sp>
        <p:nvSpPr>
          <p:cNvPr id="110598" name="AutoShape 7">
            <a:hlinkClick r:id="" action="ppaction://noaction" highlightClick="1"/>
          </p:cNvPr>
          <p:cNvSpPr>
            <a:spLocks noChangeArrowheads="1"/>
          </p:cNvSpPr>
          <p:nvPr/>
        </p:nvSpPr>
        <p:spPr bwMode="auto">
          <a:xfrm>
            <a:off x="8305800" y="6477000"/>
            <a:ext cx="762000" cy="304800"/>
          </a:xfrm>
          <a:prstGeom prst="actionButtonBlank">
            <a:avLst/>
          </a:prstGeom>
          <a:solidFill>
            <a:srgbClr val="FFCC00"/>
          </a:solidFill>
          <a:ln w="28575">
            <a:noFill/>
            <a:miter lim="800000"/>
            <a:headEnd/>
            <a:tailEnd/>
          </a:ln>
        </p:spPr>
        <p:txBody>
          <a:bodyPr wrap="none" anchor="ctr"/>
          <a:lstStyle/>
          <a:p>
            <a:pPr algn="ctr"/>
            <a:r>
              <a:rPr lang="en-US">
                <a:hlinkClick r:id="rId2" action="ppaction://hlinksldjump"/>
              </a:rPr>
              <a:t>menu</a:t>
            </a:r>
            <a:endParaRPr lang="en-US"/>
          </a:p>
        </p:txBody>
      </p:sp>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Content Placeholder 2"/>
          <p:cNvSpPr>
            <a:spLocks noGrp="1"/>
          </p:cNvSpPr>
          <p:nvPr>
            <p:ph idx="4294967295"/>
          </p:nvPr>
        </p:nvSpPr>
        <p:spPr>
          <a:xfrm>
            <a:off x="0" y="3048000"/>
            <a:ext cx="4495800" cy="3810000"/>
          </a:xfrm>
          <a:solidFill>
            <a:srgbClr val="FFFF66"/>
          </a:solidFill>
        </p:spPr>
        <p:txBody>
          <a:bodyPr/>
          <a:lstStyle/>
          <a:p>
            <a:pPr marL="457200" indent="-457200" eaLnBrk="1" hangingPunct="1">
              <a:lnSpc>
                <a:spcPct val="80000"/>
              </a:lnSpc>
              <a:buSzTx/>
              <a:buFontTx/>
              <a:buNone/>
            </a:pPr>
            <a:r>
              <a:rPr lang="en-US" sz="2000" i="1" smtClean="0">
                <a:solidFill>
                  <a:srgbClr val="FF00FF"/>
                </a:solidFill>
              </a:rPr>
              <a:t>5.	Antaraksi dipol permanen – dipol permanen</a:t>
            </a:r>
            <a:r>
              <a:rPr lang="en-US" sz="2000" smtClean="0">
                <a:solidFill>
                  <a:srgbClr val="FF00FF"/>
                </a:solidFill>
              </a:rPr>
              <a:t>. Disebut juga ikatan hidrogen</a:t>
            </a:r>
          </a:p>
          <a:p>
            <a:pPr marL="457200" indent="-457200" eaLnBrk="1" hangingPunct="1">
              <a:lnSpc>
                <a:spcPct val="80000"/>
              </a:lnSpc>
              <a:buSzTx/>
              <a:buFontTx/>
              <a:buNone/>
            </a:pPr>
            <a:r>
              <a:rPr lang="en-US" sz="2000" i="1" smtClean="0">
                <a:solidFill>
                  <a:srgbClr val="009900"/>
                </a:solidFill>
              </a:rPr>
              <a:t>6.	Antaraksi dipol permanen </a:t>
            </a:r>
            <a:r>
              <a:rPr lang="en-US" sz="2000" smtClean="0">
                <a:solidFill>
                  <a:srgbClr val="009900"/>
                </a:solidFill>
              </a:rPr>
              <a:t>– </a:t>
            </a:r>
            <a:r>
              <a:rPr lang="en-US" sz="2000" i="1" smtClean="0">
                <a:solidFill>
                  <a:srgbClr val="009900"/>
                </a:solidFill>
              </a:rPr>
              <a:t>dipol terinduksi</a:t>
            </a:r>
            <a:endParaRPr lang="en-US" sz="2000" smtClean="0">
              <a:solidFill>
                <a:srgbClr val="009900"/>
              </a:solidFill>
            </a:endParaRPr>
          </a:p>
          <a:p>
            <a:pPr marL="457200" indent="-457200" eaLnBrk="1" hangingPunct="1">
              <a:lnSpc>
                <a:spcPct val="80000"/>
              </a:lnSpc>
              <a:buSzTx/>
              <a:buFontTx/>
              <a:buNone/>
            </a:pPr>
            <a:r>
              <a:rPr lang="en-US" sz="2000" i="1" smtClean="0">
                <a:solidFill>
                  <a:srgbClr val="FF00FF"/>
                </a:solidFill>
              </a:rPr>
              <a:t>7.	Gaya orientasi Keesom</a:t>
            </a:r>
            <a:r>
              <a:rPr lang="en-US" sz="2000" smtClean="0">
                <a:solidFill>
                  <a:srgbClr val="FF00FF"/>
                </a:solidFill>
              </a:rPr>
              <a:t>, terjadi antara dipol dengan dipol</a:t>
            </a:r>
          </a:p>
          <a:p>
            <a:pPr marL="457200" indent="-457200" eaLnBrk="1" hangingPunct="1">
              <a:lnSpc>
                <a:spcPct val="80000"/>
              </a:lnSpc>
              <a:buSzTx/>
              <a:buFontTx/>
              <a:buNone/>
            </a:pPr>
            <a:r>
              <a:rPr lang="en-US" sz="2000" i="1" smtClean="0">
                <a:solidFill>
                  <a:srgbClr val="009900"/>
                </a:solidFill>
              </a:rPr>
              <a:t>8.	Gaya induksi Debye</a:t>
            </a:r>
            <a:r>
              <a:rPr lang="en-US" sz="2000" smtClean="0">
                <a:solidFill>
                  <a:srgbClr val="009900"/>
                </a:solidFill>
              </a:rPr>
              <a:t>, terjadi antar molekul-molekul yang terinduksi</a:t>
            </a:r>
          </a:p>
          <a:p>
            <a:pPr marL="457200" indent="-457200" eaLnBrk="1" hangingPunct="1">
              <a:lnSpc>
                <a:spcPct val="80000"/>
              </a:lnSpc>
              <a:buSzTx/>
              <a:buFontTx/>
              <a:buNone/>
            </a:pPr>
            <a:r>
              <a:rPr lang="en-US" sz="2000" i="1" smtClean="0">
                <a:solidFill>
                  <a:srgbClr val="FF00FF"/>
                </a:solidFill>
              </a:rPr>
              <a:t>9.	Gaya dispersi London</a:t>
            </a:r>
            <a:r>
              <a:rPr lang="en-US" sz="2000" smtClean="0">
                <a:solidFill>
                  <a:srgbClr val="FF00FF"/>
                </a:solidFill>
              </a:rPr>
              <a:t>, terjadi antar dwikutub dengan dwikutub terinduksi.</a:t>
            </a:r>
          </a:p>
          <a:p>
            <a:pPr marL="457200" indent="-457200" eaLnBrk="1" hangingPunct="1">
              <a:lnSpc>
                <a:spcPct val="80000"/>
              </a:lnSpc>
            </a:pPr>
            <a:endParaRPr lang="en-US" sz="2000" smtClean="0">
              <a:solidFill>
                <a:srgbClr val="FF00FF"/>
              </a:solidFill>
            </a:endParaRPr>
          </a:p>
        </p:txBody>
      </p:sp>
      <p:sp>
        <p:nvSpPr>
          <p:cNvPr id="111619" name="AutoShape 4">
            <a:hlinkClick r:id="" action="ppaction://hlinkshowjump?jump=nextslide" highlightClick="1"/>
          </p:cNvPr>
          <p:cNvSpPr>
            <a:spLocks noChangeArrowheads="1"/>
          </p:cNvSpPr>
          <p:nvPr/>
        </p:nvSpPr>
        <p:spPr bwMode="auto">
          <a:xfrm>
            <a:off x="7620000" y="6477000"/>
            <a:ext cx="609600" cy="304800"/>
          </a:xfrm>
          <a:prstGeom prst="actionButtonForwardNext">
            <a:avLst/>
          </a:prstGeom>
          <a:solidFill>
            <a:srgbClr val="00FF00"/>
          </a:solidFill>
          <a:ln w="9525">
            <a:noFill/>
            <a:miter lim="800000"/>
            <a:headEnd/>
            <a:tailEnd/>
          </a:ln>
        </p:spPr>
        <p:txBody>
          <a:bodyPr wrap="none" anchor="ctr"/>
          <a:lstStyle/>
          <a:p>
            <a:endParaRPr lang="id-ID"/>
          </a:p>
        </p:txBody>
      </p:sp>
      <p:sp>
        <p:nvSpPr>
          <p:cNvPr id="111620" name="AutoShape 5">
            <a:hlinkClick r:id="" action="ppaction://hlinkshowjump?jump=previousslide" highlightClick="1"/>
          </p:cNvPr>
          <p:cNvSpPr>
            <a:spLocks noChangeArrowheads="1"/>
          </p:cNvSpPr>
          <p:nvPr/>
        </p:nvSpPr>
        <p:spPr bwMode="auto">
          <a:xfrm>
            <a:off x="6934200" y="6477000"/>
            <a:ext cx="609600" cy="304800"/>
          </a:xfrm>
          <a:prstGeom prst="actionButtonBackPrevious">
            <a:avLst/>
          </a:prstGeom>
          <a:solidFill>
            <a:srgbClr val="00FF00"/>
          </a:solidFill>
          <a:ln w="9525">
            <a:noFill/>
            <a:miter lim="800000"/>
            <a:headEnd/>
            <a:tailEnd/>
          </a:ln>
        </p:spPr>
        <p:txBody>
          <a:bodyPr wrap="none" anchor="ctr"/>
          <a:lstStyle/>
          <a:p>
            <a:endParaRPr lang="id-ID"/>
          </a:p>
        </p:txBody>
      </p:sp>
      <p:sp>
        <p:nvSpPr>
          <p:cNvPr id="111621" name="AutoShape 6">
            <a:hlinkClick r:id="" action="ppaction://noaction" highlightClick="1"/>
          </p:cNvPr>
          <p:cNvSpPr>
            <a:spLocks noChangeArrowheads="1"/>
          </p:cNvSpPr>
          <p:nvPr/>
        </p:nvSpPr>
        <p:spPr bwMode="auto">
          <a:xfrm>
            <a:off x="8305800" y="6477000"/>
            <a:ext cx="762000" cy="304800"/>
          </a:xfrm>
          <a:prstGeom prst="actionButtonBlank">
            <a:avLst/>
          </a:prstGeom>
          <a:solidFill>
            <a:srgbClr val="FFCC00"/>
          </a:solidFill>
          <a:ln w="28575">
            <a:noFill/>
            <a:miter lim="800000"/>
            <a:headEnd/>
            <a:tailEnd/>
          </a:ln>
        </p:spPr>
        <p:txBody>
          <a:bodyPr wrap="none" anchor="ctr"/>
          <a:lstStyle/>
          <a:p>
            <a:pPr algn="ctr"/>
            <a:r>
              <a:rPr lang="en-US">
                <a:hlinkClick r:id="rId2" action="ppaction://hlinksldjump"/>
              </a:rPr>
              <a:t>menu</a:t>
            </a:r>
            <a:endParaRPr lang="en-US"/>
          </a:p>
        </p:txBody>
      </p:sp>
      <p:pic>
        <p:nvPicPr>
          <p:cNvPr id="111622" name="Picture 7"/>
          <p:cNvPicPr>
            <a:picLocks noChangeAspect="1" noChangeArrowheads="1"/>
          </p:cNvPicPr>
          <p:nvPr/>
        </p:nvPicPr>
        <p:blipFill>
          <a:blip r:embed="rId3"/>
          <a:srcRect/>
          <a:stretch>
            <a:fillRect/>
          </a:stretch>
        </p:blipFill>
        <p:spPr bwMode="auto">
          <a:xfrm>
            <a:off x="0" y="0"/>
            <a:ext cx="4953000" cy="3048000"/>
          </a:xfrm>
          <a:prstGeom prst="rect">
            <a:avLst/>
          </a:prstGeom>
          <a:noFill/>
          <a:ln w="9525">
            <a:noFill/>
            <a:miter lim="800000"/>
            <a:headEnd/>
            <a:tailEnd/>
          </a:ln>
        </p:spPr>
      </p:pic>
      <p:sp>
        <p:nvSpPr>
          <p:cNvPr id="111623" name="Text Box 9"/>
          <p:cNvSpPr txBox="1">
            <a:spLocks noChangeArrowheads="1"/>
          </p:cNvSpPr>
          <p:nvPr/>
        </p:nvSpPr>
        <p:spPr bwMode="auto">
          <a:xfrm>
            <a:off x="4876800" y="434975"/>
            <a:ext cx="4038600" cy="4899025"/>
          </a:xfrm>
          <a:prstGeom prst="rect">
            <a:avLst/>
          </a:prstGeom>
          <a:solidFill>
            <a:srgbClr val="CCCCFF"/>
          </a:solidFill>
          <a:ln w="9525">
            <a:noFill/>
            <a:miter lim="800000"/>
            <a:headEnd/>
            <a:tailEnd/>
          </a:ln>
        </p:spPr>
        <p:txBody>
          <a:bodyPr>
            <a:spAutoFit/>
          </a:bodyPr>
          <a:lstStyle/>
          <a:p>
            <a:pPr marL="342900" indent="-342900"/>
            <a:r>
              <a:rPr lang="en-US" b="1" i="1">
                <a:solidFill>
                  <a:srgbClr val="009900"/>
                </a:solidFill>
              </a:rPr>
              <a:t>2.	Antaraksi ion – dipol permanen</a:t>
            </a:r>
            <a:r>
              <a:rPr lang="en-US" b="1">
                <a:solidFill>
                  <a:srgbClr val="009900"/>
                </a:solidFill>
              </a:rPr>
              <a:t>. Terjadi pada proses pelarutan dan ikatannya cukup kuat, sebagai contoh:</a:t>
            </a:r>
          </a:p>
          <a:p>
            <a:pPr marL="342900" indent="-342900"/>
            <a:r>
              <a:rPr lang="en-US" b="1">
                <a:solidFill>
                  <a:srgbClr val="009900"/>
                </a:solidFill>
              </a:rPr>
              <a:t>     H+ + H2O </a:t>
            </a:r>
            <a:r>
              <a:rPr lang="en-US" b="1">
                <a:solidFill>
                  <a:srgbClr val="009900"/>
                </a:solidFill>
                <a:sym typeface="Symbol" pitchFamily="18" charset="2"/>
              </a:rPr>
              <a:t></a:t>
            </a:r>
            <a:r>
              <a:rPr lang="en-US" b="1">
                <a:solidFill>
                  <a:srgbClr val="009900"/>
                </a:solidFill>
              </a:rPr>
              <a:t> H3O+</a:t>
            </a:r>
          </a:p>
          <a:p>
            <a:pPr marL="342900" indent="-342900"/>
            <a:r>
              <a:rPr lang="en-US" b="1">
                <a:solidFill>
                  <a:srgbClr val="009900"/>
                </a:solidFill>
              </a:rPr>
              <a:t>Ag+ + 2NH3 </a:t>
            </a:r>
            <a:r>
              <a:rPr lang="en-US" b="1">
                <a:solidFill>
                  <a:srgbClr val="009900"/>
                </a:solidFill>
                <a:sym typeface="Symbol" pitchFamily="18" charset="2"/>
              </a:rPr>
              <a:t></a:t>
            </a:r>
            <a:r>
              <a:rPr lang="en-US" b="1">
                <a:solidFill>
                  <a:srgbClr val="009900"/>
                </a:solidFill>
              </a:rPr>
              <a:t> [Ag(NH3)2]+</a:t>
            </a:r>
          </a:p>
          <a:p>
            <a:pPr marL="342900" indent="-342900"/>
            <a:r>
              <a:rPr lang="en-US" b="1">
                <a:solidFill>
                  <a:srgbClr val="009900"/>
                </a:solidFill>
              </a:rPr>
              <a:t>Al3+ + 6 H2O </a:t>
            </a:r>
            <a:r>
              <a:rPr lang="en-US" b="1">
                <a:solidFill>
                  <a:srgbClr val="009900"/>
                </a:solidFill>
                <a:sym typeface="Symbol" pitchFamily="18" charset="2"/>
              </a:rPr>
              <a:t></a:t>
            </a:r>
            <a:r>
              <a:rPr lang="en-US" b="1">
                <a:solidFill>
                  <a:srgbClr val="009900"/>
                </a:solidFill>
              </a:rPr>
              <a:t> [Al(H2O)6]3+</a:t>
            </a:r>
          </a:p>
          <a:p>
            <a:pPr marL="342900" indent="-342900"/>
            <a:r>
              <a:rPr lang="en-US" b="1" i="1">
                <a:solidFill>
                  <a:srgbClr val="FF00FF"/>
                </a:solidFill>
              </a:rPr>
              <a:t>3.	Antaraksi ion-dipol terinduksi</a:t>
            </a:r>
            <a:r>
              <a:rPr lang="en-US" b="1">
                <a:solidFill>
                  <a:srgbClr val="FF00FF"/>
                </a:solidFill>
              </a:rPr>
              <a:t>.</a:t>
            </a:r>
          </a:p>
          <a:p>
            <a:pPr marL="342900" indent="-342900"/>
            <a:r>
              <a:rPr lang="en-US" b="1">
                <a:solidFill>
                  <a:srgbClr val="009900"/>
                </a:solidFill>
              </a:rPr>
              <a:t>4.	Dalam hal ini molekul non polar terinduksi menjadi suatu dipol di bawah pengaruh medan listrik suatu ion. Ikatan yang terjadi relatif lemah. Contoh:</a:t>
            </a:r>
          </a:p>
          <a:p>
            <a:pPr marL="342900" indent="-342900"/>
            <a:r>
              <a:rPr lang="en-US" b="1">
                <a:solidFill>
                  <a:srgbClr val="009900"/>
                </a:solidFill>
              </a:rPr>
              <a:t>	I- + I2 </a:t>
            </a:r>
            <a:r>
              <a:rPr lang="en-US" b="1">
                <a:solidFill>
                  <a:srgbClr val="009900"/>
                </a:solidFill>
                <a:sym typeface="Symbol" pitchFamily="18" charset="2"/>
              </a:rPr>
              <a:t></a:t>
            </a:r>
            <a:r>
              <a:rPr lang="en-US" b="1">
                <a:solidFill>
                  <a:srgbClr val="009900"/>
                </a:solidFill>
              </a:rPr>
              <a:t> I3-</a:t>
            </a:r>
          </a:p>
          <a:p>
            <a:pPr marL="342900" indent="-342900"/>
            <a:r>
              <a:rPr lang="en-US" b="1">
                <a:solidFill>
                  <a:srgbClr val="009900"/>
                </a:solidFill>
              </a:rPr>
              <a:t>	Hg2+ + Hg </a:t>
            </a:r>
            <a:r>
              <a:rPr lang="en-US" b="1">
                <a:solidFill>
                  <a:srgbClr val="009900"/>
                </a:solidFill>
                <a:sym typeface="Symbol" pitchFamily="18" charset="2"/>
              </a:rPr>
              <a:t></a:t>
            </a:r>
            <a:r>
              <a:rPr lang="en-US" b="1">
                <a:solidFill>
                  <a:srgbClr val="009900"/>
                </a:solidFill>
              </a:rPr>
              <a:t> Hg22+</a:t>
            </a:r>
          </a:p>
          <a:p>
            <a:pPr marL="342900" indent="-342900">
              <a:spcBef>
                <a:spcPct val="50000"/>
              </a:spcBef>
            </a:pPr>
            <a:endParaRPr lang="en-US"/>
          </a:p>
        </p:txBody>
      </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pPr eaLnBrk="1" hangingPunct="1"/>
            <a:r>
              <a:rPr lang="en-US" sz="2800" smtClean="0"/>
              <a:t>Daftar pustaka</a:t>
            </a:r>
          </a:p>
        </p:txBody>
      </p:sp>
      <p:sp>
        <p:nvSpPr>
          <p:cNvPr id="112643" name="Rectangle 3"/>
          <p:cNvSpPr>
            <a:spLocks noGrp="1" noChangeArrowheads="1"/>
          </p:cNvSpPr>
          <p:nvPr>
            <p:ph idx="1"/>
          </p:nvPr>
        </p:nvSpPr>
        <p:spPr>
          <a:xfrm>
            <a:off x="1285852" y="1219200"/>
            <a:ext cx="7010400" cy="5638800"/>
          </a:xfrm>
        </p:spPr>
        <p:txBody>
          <a:bodyPr/>
          <a:lstStyle/>
          <a:p>
            <a:pPr eaLnBrk="1" hangingPunct="1">
              <a:lnSpc>
                <a:spcPct val="90000"/>
              </a:lnSpc>
              <a:buFontTx/>
              <a:buNone/>
            </a:pPr>
            <a:r>
              <a:rPr lang="en-US" sz="1600" dirty="0" err="1" smtClean="0"/>
              <a:t>Sugiharto</a:t>
            </a:r>
            <a:r>
              <a:rPr lang="en-US" sz="1600" dirty="0" smtClean="0"/>
              <a:t>, </a:t>
            </a:r>
            <a:r>
              <a:rPr lang="en-US" sz="1600" dirty="0" err="1" smtClean="0"/>
              <a:t>Bambang</a:t>
            </a:r>
            <a:r>
              <a:rPr lang="en-US" sz="1600" dirty="0" smtClean="0"/>
              <a:t>, </a:t>
            </a:r>
            <a:r>
              <a:rPr lang="en-US" sz="1600" dirty="0" err="1" smtClean="0"/>
              <a:t>dkk</a:t>
            </a:r>
            <a:r>
              <a:rPr lang="en-US" sz="1600" dirty="0" smtClean="0"/>
              <a:t>. 2009. </a:t>
            </a:r>
            <a:r>
              <a:rPr lang="en-US" sz="1600" u="sng" dirty="0" smtClean="0"/>
              <a:t>Kimia </a:t>
            </a:r>
            <a:r>
              <a:rPr lang="en-US" sz="1600" u="sng" dirty="0" err="1" smtClean="0"/>
              <a:t>Dasar</a:t>
            </a:r>
            <a:r>
              <a:rPr lang="en-US" sz="1600" u="sng" dirty="0" smtClean="0"/>
              <a:t> I</a:t>
            </a:r>
            <a:r>
              <a:rPr lang="en-US" sz="1600" dirty="0" smtClean="0"/>
              <a:t>. Surabaya: </a:t>
            </a:r>
            <a:r>
              <a:rPr lang="en-US" sz="1600" dirty="0" err="1" smtClean="0"/>
              <a:t>Universitas</a:t>
            </a:r>
            <a:r>
              <a:rPr lang="en-US" sz="1600" dirty="0" smtClean="0"/>
              <a:t> </a:t>
            </a:r>
            <a:r>
              <a:rPr lang="en-US" sz="1600" dirty="0" err="1" smtClean="0"/>
              <a:t>Negeri</a:t>
            </a:r>
            <a:r>
              <a:rPr lang="en-US" sz="1600" dirty="0" smtClean="0"/>
              <a:t> Surabaya Press.</a:t>
            </a:r>
          </a:p>
          <a:p>
            <a:pPr eaLnBrk="1" hangingPunct="1">
              <a:lnSpc>
                <a:spcPct val="90000"/>
              </a:lnSpc>
              <a:buFontTx/>
              <a:buNone/>
            </a:pPr>
            <a:endParaRPr lang="en-US" sz="1600" dirty="0" smtClean="0"/>
          </a:p>
          <a:p>
            <a:pPr eaLnBrk="1" hangingPunct="1">
              <a:lnSpc>
                <a:spcPct val="90000"/>
              </a:lnSpc>
              <a:buFontTx/>
              <a:buNone/>
            </a:pPr>
            <a:r>
              <a:rPr lang="en-US" sz="1600" dirty="0" smtClean="0">
                <a:hlinkClick r:id="rId2"/>
              </a:rPr>
              <a:t>http://kimia.upi.edu/utama/bahanajar/kuliah_web/2008/MULYANI%20DWI%20M%20(0606421)/ikatanion.html</a:t>
            </a:r>
            <a:endParaRPr lang="en-US" sz="1600" dirty="0" smtClean="0"/>
          </a:p>
          <a:p>
            <a:pPr eaLnBrk="1" hangingPunct="1">
              <a:lnSpc>
                <a:spcPct val="90000"/>
              </a:lnSpc>
              <a:buFontTx/>
              <a:buNone/>
            </a:pPr>
            <a:endParaRPr lang="en-US" sz="1600" dirty="0" smtClean="0"/>
          </a:p>
          <a:p>
            <a:pPr eaLnBrk="1" hangingPunct="1">
              <a:lnSpc>
                <a:spcPct val="90000"/>
              </a:lnSpc>
              <a:buFontTx/>
              <a:buNone/>
            </a:pPr>
            <a:r>
              <a:rPr lang="en-US" sz="1600" dirty="0" smtClean="0">
                <a:hlinkClick r:id="rId3"/>
              </a:rPr>
              <a:t>http://kimia.upi.edu/utama/bahanajar/kuliah_web/2008/MULYANI%20DWI%20M%20(0606421)/ikatankovalen.html</a:t>
            </a:r>
            <a:endParaRPr lang="en-US" sz="1600" dirty="0" smtClean="0"/>
          </a:p>
          <a:p>
            <a:pPr eaLnBrk="1" hangingPunct="1">
              <a:lnSpc>
                <a:spcPct val="90000"/>
              </a:lnSpc>
              <a:buFontTx/>
              <a:buNone/>
            </a:pPr>
            <a:endParaRPr lang="en-US" sz="1600" dirty="0" smtClean="0"/>
          </a:p>
          <a:p>
            <a:pPr eaLnBrk="1" hangingPunct="1">
              <a:lnSpc>
                <a:spcPct val="90000"/>
              </a:lnSpc>
              <a:buFontTx/>
              <a:buNone/>
            </a:pPr>
            <a:r>
              <a:rPr lang="en-US" sz="1600" dirty="0" smtClean="0"/>
              <a:t>http://kimia.upi.edu/utama/bahanajar/kuliah_web/2008/MULYANI%20DWI%20M%20(0606421)/ikatanlogam.html</a:t>
            </a:r>
          </a:p>
          <a:p>
            <a:pPr eaLnBrk="1" hangingPunct="1">
              <a:lnSpc>
                <a:spcPct val="90000"/>
              </a:lnSpc>
              <a:buFontTx/>
              <a:buNone/>
            </a:pPr>
            <a:r>
              <a:rPr lang="en-US" sz="1600" dirty="0" smtClean="0"/>
              <a:t>http://www.youtube.com </a:t>
            </a:r>
          </a:p>
          <a:p>
            <a:pPr eaLnBrk="1" hangingPunct="1">
              <a:lnSpc>
                <a:spcPct val="90000"/>
              </a:lnSpc>
              <a:buFontTx/>
              <a:buNone/>
            </a:pPr>
            <a:endParaRPr lang="en-US" sz="1600" dirty="0" smtClean="0"/>
          </a:p>
          <a:p>
            <a:pPr eaLnBrk="1" hangingPunct="1">
              <a:lnSpc>
                <a:spcPct val="90000"/>
              </a:lnSpc>
              <a:buFontTx/>
              <a:buNone/>
            </a:pPr>
            <a:r>
              <a:rPr lang="en-US" sz="1600" dirty="0" smtClean="0"/>
              <a:t>S, </a:t>
            </a:r>
            <a:r>
              <a:rPr lang="en-US" sz="1600" dirty="0" err="1" smtClean="0"/>
              <a:t>Syukri</a:t>
            </a:r>
            <a:r>
              <a:rPr lang="en-US" sz="1600" dirty="0" smtClean="0"/>
              <a:t>. 1999. </a:t>
            </a:r>
            <a:r>
              <a:rPr lang="en-US" sz="1600" u="sng" dirty="0" smtClean="0"/>
              <a:t>Kimia </a:t>
            </a:r>
            <a:r>
              <a:rPr lang="en-US" sz="1600" u="sng" dirty="0" err="1" smtClean="0"/>
              <a:t>Dasar</a:t>
            </a:r>
            <a:r>
              <a:rPr lang="en-US" sz="1600" u="sng" dirty="0" smtClean="0"/>
              <a:t> I</a:t>
            </a:r>
            <a:r>
              <a:rPr lang="en-US" sz="1600" dirty="0" smtClean="0"/>
              <a:t>. Bandung: ITB.</a:t>
            </a:r>
          </a:p>
          <a:p>
            <a:pPr eaLnBrk="1" hangingPunct="1">
              <a:lnSpc>
                <a:spcPct val="90000"/>
              </a:lnSpc>
              <a:buFontTx/>
              <a:buNone/>
            </a:pPr>
            <a:endParaRPr lang="en-US" sz="1600" dirty="0" smtClean="0"/>
          </a:p>
          <a:p>
            <a:pPr eaLnBrk="1" hangingPunct="1">
              <a:lnSpc>
                <a:spcPct val="90000"/>
              </a:lnSpc>
              <a:buSzTx/>
              <a:buFont typeface="Wingdings" pitchFamily="2" charset="2"/>
              <a:buNone/>
            </a:pPr>
            <a:r>
              <a:rPr lang="en-US" sz="1600" dirty="0" smtClean="0"/>
              <a:t>Lee, J. D. 1997. </a:t>
            </a:r>
            <a:r>
              <a:rPr lang="en-US" sz="1600" u="sng" dirty="0" smtClean="0"/>
              <a:t>Advanced Inorganic </a:t>
            </a:r>
            <a:r>
              <a:rPr lang="en-US" sz="1600" u="sng" dirty="0" err="1" smtClean="0"/>
              <a:t>Chemistry</a:t>
            </a:r>
            <a:r>
              <a:rPr lang="en-US" sz="1600" dirty="0" err="1" smtClean="0"/>
              <a:t>.New</a:t>
            </a:r>
            <a:r>
              <a:rPr lang="en-US" sz="1600" dirty="0" smtClean="0"/>
              <a:t> Jersey: </a:t>
            </a:r>
            <a:r>
              <a:rPr lang="en-US" sz="1600" dirty="0" err="1" smtClean="0"/>
              <a:t>Allyn</a:t>
            </a:r>
            <a:r>
              <a:rPr lang="en-US" sz="1600" dirty="0" smtClean="0"/>
              <a:t> Bacon.  </a:t>
            </a:r>
          </a:p>
          <a:p>
            <a:pPr eaLnBrk="1" hangingPunct="1">
              <a:lnSpc>
                <a:spcPct val="90000"/>
              </a:lnSpc>
              <a:buSzTx/>
              <a:buFont typeface="Wingdings" pitchFamily="2" charset="2"/>
              <a:buNone/>
            </a:pPr>
            <a:endParaRPr lang="en-US" sz="1600" dirty="0" smtClean="0"/>
          </a:p>
          <a:p>
            <a:pPr eaLnBrk="1" hangingPunct="1">
              <a:lnSpc>
                <a:spcPct val="90000"/>
              </a:lnSpc>
              <a:buSzTx/>
              <a:buFont typeface="Wingdings" pitchFamily="2" charset="2"/>
              <a:buNone/>
            </a:pPr>
            <a:r>
              <a:rPr lang="en-US" sz="1600" dirty="0" smtClean="0"/>
              <a:t>http://www.wikipedia.org/wiki/emas</a:t>
            </a:r>
          </a:p>
        </p:txBody>
      </p:sp>
      <p:sp>
        <p:nvSpPr>
          <p:cNvPr id="112644" name="AutoShape 4">
            <a:hlinkClick r:id="" action="ppaction://hlinkshowjump?jump=nextslide" highlightClick="1"/>
          </p:cNvPr>
          <p:cNvSpPr>
            <a:spLocks noChangeArrowheads="1"/>
          </p:cNvSpPr>
          <p:nvPr/>
        </p:nvSpPr>
        <p:spPr bwMode="auto">
          <a:xfrm>
            <a:off x="7620000" y="6477000"/>
            <a:ext cx="609600" cy="304800"/>
          </a:xfrm>
          <a:prstGeom prst="actionButtonForwardNext">
            <a:avLst/>
          </a:prstGeom>
          <a:solidFill>
            <a:srgbClr val="00FF00"/>
          </a:solidFill>
          <a:ln w="9525">
            <a:noFill/>
            <a:miter lim="800000"/>
            <a:headEnd/>
            <a:tailEnd/>
          </a:ln>
        </p:spPr>
        <p:txBody>
          <a:bodyPr wrap="none" anchor="ctr"/>
          <a:lstStyle/>
          <a:p>
            <a:endParaRPr lang="id-ID"/>
          </a:p>
        </p:txBody>
      </p:sp>
      <p:sp>
        <p:nvSpPr>
          <p:cNvPr id="112645" name="AutoShape 5">
            <a:hlinkClick r:id="" action="ppaction://hlinkshowjump?jump=previousslide" highlightClick="1"/>
          </p:cNvPr>
          <p:cNvSpPr>
            <a:spLocks noChangeArrowheads="1"/>
          </p:cNvSpPr>
          <p:nvPr/>
        </p:nvSpPr>
        <p:spPr bwMode="auto">
          <a:xfrm>
            <a:off x="6934200" y="6477000"/>
            <a:ext cx="609600" cy="304800"/>
          </a:xfrm>
          <a:prstGeom prst="actionButtonBackPrevious">
            <a:avLst/>
          </a:prstGeom>
          <a:solidFill>
            <a:srgbClr val="00FF00"/>
          </a:solidFill>
          <a:ln w="9525">
            <a:noFill/>
            <a:miter lim="800000"/>
            <a:headEnd/>
            <a:tailEnd/>
          </a:ln>
        </p:spPr>
        <p:txBody>
          <a:bodyPr wrap="none" anchor="ctr"/>
          <a:lstStyle/>
          <a:p>
            <a:endParaRPr lang="id-ID"/>
          </a:p>
        </p:txBody>
      </p:sp>
      <p:sp>
        <p:nvSpPr>
          <p:cNvPr id="112646" name="AutoShape 6">
            <a:hlinkClick r:id="" action="ppaction://noaction" highlightClick="1"/>
          </p:cNvPr>
          <p:cNvSpPr>
            <a:spLocks noChangeArrowheads="1"/>
          </p:cNvSpPr>
          <p:nvPr/>
        </p:nvSpPr>
        <p:spPr bwMode="auto">
          <a:xfrm>
            <a:off x="8305800" y="6477000"/>
            <a:ext cx="762000" cy="304800"/>
          </a:xfrm>
          <a:prstGeom prst="actionButtonBlank">
            <a:avLst/>
          </a:prstGeom>
          <a:solidFill>
            <a:srgbClr val="FFCC00"/>
          </a:solidFill>
          <a:ln w="28575">
            <a:noFill/>
            <a:miter lim="800000"/>
            <a:headEnd/>
            <a:tailEnd/>
          </a:ln>
        </p:spPr>
        <p:txBody>
          <a:bodyPr wrap="none" anchor="ctr"/>
          <a:lstStyle/>
          <a:p>
            <a:pPr algn="ctr"/>
            <a:r>
              <a:rPr lang="en-US">
                <a:hlinkClick r:id="rId4" action="ppaction://hlinksldjump"/>
              </a:rPr>
              <a:t>menu</a:t>
            </a:r>
            <a:endParaRPr lang="en-US"/>
          </a:p>
        </p:txBody>
      </p:sp>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3"/>
          <p:cNvSpPr>
            <a:spLocks noGrp="1" noChangeArrowheads="1"/>
          </p:cNvSpPr>
          <p:nvPr>
            <p:ph idx="1"/>
          </p:nvPr>
        </p:nvSpPr>
        <p:spPr>
          <a:xfrm>
            <a:off x="857224" y="357166"/>
            <a:ext cx="7772400" cy="4572000"/>
          </a:xfrm>
        </p:spPr>
        <p:txBody>
          <a:bodyPr/>
          <a:lstStyle/>
          <a:p>
            <a:pPr marL="457200" indent="-457200" eaLnBrk="1" hangingPunct="1">
              <a:buSzTx/>
              <a:buFont typeface="Wingdings" pitchFamily="2" charset="2"/>
              <a:buNone/>
            </a:pPr>
            <a:r>
              <a:rPr lang="en-US" sz="2000" dirty="0" smtClean="0">
                <a:solidFill>
                  <a:srgbClr val="0066FF"/>
                </a:solidFill>
              </a:rPr>
              <a:t>S, </a:t>
            </a:r>
            <a:r>
              <a:rPr lang="en-US" sz="2000" dirty="0" err="1" smtClean="0">
                <a:solidFill>
                  <a:srgbClr val="0066FF"/>
                </a:solidFill>
              </a:rPr>
              <a:t>Syukri</a:t>
            </a:r>
            <a:r>
              <a:rPr lang="en-US" sz="2000" dirty="0" smtClean="0">
                <a:solidFill>
                  <a:srgbClr val="0066FF"/>
                </a:solidFill>
              </a:rPr>
              <a:t>. 1999. </a:t>
            </a:r>
            <a:r>
              <a:rPr lang="en-US" sz="2000" u="sng" dirty="0" smtClean="0">
                <a:solidFill>
                  <a:srgbClr val="0066FF"/>
                </a:solidFill>
              </a:rPr>
              <a:t>Kimia </a:t>
            </a:r>
            <a:r>
              <a:rPr lang="en-US" sz="2000" u="sng" dirty="0" err="1" smtClean="0">
                <a:solidFill>
                  <a:srgbClr val="0066FF"/>
                </a:solidFill>
              </a:rPr>
              <a:t>Dasar</a:t>
            </a:r>
            <a:r>
              <a:rPr lang="en-US" sz="2000" u="sng" dirty="0" smtClean="0">
                <a:solidFill>
                  <a:srgbClr val="0066FF"/>
                </a:solidFill>
              </a:rPr>
              <a:t> I</a:t>
            </a:r>
            <a:r>
              <a:rPr lang="en-US" sz="2000" dirty="0" smtClean="0">
                <a:solidFill>
                  <a:srgbClr val="0066FF"/>
                </a:solidFill>
              </a:rPr>
              <a:t>. Bandung: ITB.</a:t>
            </a:r>
          </a:p>
          <a:p>
            <a:pPr marL="457200" indent="-457200" eaLnBrk="1" hangingPunct="1">
              <a:buSzTx/>
              <a:buFont typeface="Wingdings" pitchFamily="2" charset="2"/>
              <a:buNone/>
            </a:pPr>
            <a:r>
              <a:rPr lang="en-US" sz="2000" dirty="0" smtClean="0">
                <a:solidFill>
                  <a:srgbClr val="0066FF"/>
                </a:solidFill>
              </a:rPr>
              <a:t>Lee, J. D. 1997. </a:t>
            </a:r>
            <a:r>
              <a:rPr lang="en-US" sz="2000" u="sng" dirty="0" smtClean="0">
                <a:solidFill>
                  <a:srgbClr val="0066FF"/>
                </a:solidFill>
              </a:rPr>
              <a:t>Advanced Inorganic </a:t>
            </a:r>
            <a:r>
              <a:rPr lang="en-US" sz="2000" u="sng" dirty="0" err="1" smtClean="0">
                <a:solidFill>
                  <a:srgbClr val="0066FF"/>
                </a:solidFill>
              </a:rPr>
              <a:t>Chemistry</a:t>
            </a:r>
            <a:r>
              <a:rPr lang="en-US" sz="2000" dirty="0" err="1" smtClean="0">
                <a:solidFill>
                  <a:srgbClr val="0066FF"/>
                </a:solidFill>
              </a:rPr>
              <a:t>.New</a:t>
            </a:r>
            <a:r>
              <a:rPr lang="en-US" sz="2000" dirty="0" smtClean="0">
                <a:solidFill>
                  <a:srgbClr val="0066FF"/>
                </a:solidFill>
              </a:rPr>
              <a:t> Jersey: </a:t>
            </a:r>
            <a:r>
              <a:rPr lang="en-US" sz="2000" dirty="0" err="1" smtClean="0">
                <a:solidFill>
                  <a:srgbClr val="0066FF"/>
                </a:solidFill>
              </a:rPr>
              <a:t>Allyn</a:t>
            </a:r>
            <a:r>
              <a:rPr lang="en-US" sz="2000" dirty="0" smtClean="0">
                <a:solidFill>
                  <a:srgbClr val="0066FF"/>
                </a:solidFill>
              </a:rPr>
              <a:t> Bacon.  </a:t>
            </a:r>
          </a:p>
          <a:p>
            <a:pPr marL="457200" indent="-457200" eaLnBrk="1" hangingPunct="1">
              <a:buSzTx/>
              <a:buFont typeface="Wingdings" pitchFamily="2" charset="2"/>
              <a:buNone/>
            </a:pPr>
            <a:r>
              <a:rPr lang="en-US" sz="2000" dirty="0" smtClean="0">
                <a:solidFill>
                  <a:srgbClr val="0066FF"/>
                </a:solidFill>
              </a:rPr>
              <a:t>http://www.wikipedia.org/wiki/emas. </a:t>
            </a:r>
          </a:p>
          <a:p>
            <a:pPr marL="457200" indent="-457200" eaLnBrk="1" hangingPunct="1">
              <a:buFontTx/>
              <a:buChar char="•"/>
            </a:pPr>
            <a:endParaRPr lang="en-US" dirty="0" smtClean="0">
              <a:solidFill>
                <a:srgbClr val="0066FF"/>
              </a:solidFill>
            </a:endParaRPr>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80</TotalTime>
  <Words>2097</Words>
  <Application>Microsoft Office PowerPoint</Application>
  <PresentationFormat>On-screen Show (4:3)</PresentationFormat>
  <Paragraphs>823</Paragraphs>
  <Slides>94</Slides>
  <Notes>7</Notes>
  <HiddenSlides>0</HiddenSlides>
  <MMClips>2</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94</vt:i4>
      </vt:variant>
    </vt:vector>
  </HeadingPairs>
  <TitlesOfParts>
    <vt:vector size="96" baseType="lpstr">
      <vt:lpstr>Metro</vt:lpstr>
      <vt:lpstr>CS ChemDraw Drawing</vt:lpstr>
      <vt:lpstr>MATERI IKATAN KIMIA</vt:lpstr>
      <vt:lpstr>Pendahuluan </vt:lpstr>
      <vt:lpstr>Slide 3</vt:lpstr>
      <vt:lpstr>Slide 4</vt:lpstr>
      <vt:lpstr>MATERI</vt:lpstr>
      <vt:lpstr>Slide 6</vt:lpstr>
      <vt:lpstr>Slide 7</vt:lpstr>
      <vt:lpstr>IKATAN ION</vt:lpstr>
      <vt:lpstr>Slide 9</vt:lpstr>
      <vt:lpstr>Slide 10</vt:lpstr>
      <vt:lpstr>Slide 11</vt:lpstr>
      <vt:lpstr>Pembentukan NaCl</vt:lpstr>
      <vt:lpstr>Slide 13</vt:lpstr>
      <vt:lpstr>Slide 14</vt:lpstr>
      <vt:lpstr>Slide 15</vt:lpstr>
      <vt:lpstr>Slide 16</vt:lpstr>
      <vt:lpstr>Slide 17</vt:lpstr>
      <vt:lpstr>Slide 18</vt:lpstr>
      <vt:lpstr>Contoh Soal 1</vt:lpstr>
      <vt:lpstr>JAWABAN:</vt:lpstr>
      <vt:lpstr>Contoh Soal 2</vt:lpstr>
      <vt:lpstr>JAWABAN:</vt:lpstr>
      <vt:lpstr>   Ikatan Kovalen</vt:lpstr>
      <vt:lpstr>Slide 24</vt:lpstr>
      <vt:lpstr>Pembentukan ikatan kovalen</vt:lpstr>
      <vt:lpstr>Jenis Ikatan kovalen</vt:lpstr>
      <vt:lpstr>Slide 27</vt:lpstr>
      <vt:lpstr>Penyimpangan aturan oktet</vt:lpstr>
      <vt:lpstr>Penyimpangan aturan oktet</vt:lpstr>
      <vt:lpstr>Slide 30</vt:lpstr>
      <vt:lpstr>Slide 31</vt:lpstr>
      <vt:lpstr>Slide 32</vt:lpstr>
      <vt:lpstr>Teori ikatan valensi</vt:lpstr>
      <vt:lpstr>Kekurangan teori Heitler – London </vt:lpstr>
      <vt:lpstr>Slide 35</vt:lpstr>
      <vt:lpstr>Teori Orbital Molekul</vt:lpstr>
      <vt:lpstr>Slide 37</vt:lpstr>
      <vt:lpstr>Slide 38</vt:lpstr>
      <vt:lpstr>Diagram tingkat energi orbital molekul diatomik inti sama</vt:lpstr>
      <vt:lpstr>Orde ikatan</vt:lpstr>
      <vt:lpstr>Contoh:   dengan menggunakan teori orbital molekul, tentukan orde ikatan N2 bila diketahui NA N=7 !</vt:lpstr>
      <vt:lpstr>Slide 42</vt:lpstr>
      <vt:lpstr>Slide 43</vt:lpstr>
      <vt:lpstr>Slide 44</vt:lpstr>
      <vt:lpstr>Bentuk molekul</vt:lpstr>
      <vt:lpstr>Teori Tolakan Pasangan Elektron Kulit Valensi (TEKV) atau teori VSEPR (Valensi Shell Electron Pair Repulsion)</vt:lpstr>
      <vt:lpstr>TEORI VSEPR</vt:lpstr>
      <vt:lpstr>Langkah-langkah cara meramal bentuk molekul sebagai berikut:</vt:lpstr>
      <vt:lpstr>Langkah-langkah cara meramal bentuk molekul sebagai berikut:</vt:lpstr>
      <vt:lpstr>Bentuk Molekul Menurut Susunan Pasangan Elektron</vt:lpstr>
      <vt:lpstr> Contoh 1: Ramalkan bentuk molekul BeCl2  </vt:lpstr>
      <vt:lpstr>Contoh 2 : Ramalkan bentuk molekul BF3  </vt:lpstr>
      <vt:lpstr>Latihan:</vt:lpstr>
      <vt:lpstr>Bentuk molekul CH4</vt:lpstr>
      <vt:lpstr>Bentuk molekul SF6</vt:lpstr>
      <vt:lpstr>Slide 56</vt:lpstr>
      <vt:lpstr>Slide 57</vt:lpstr>
      <vt:lpstr>Bentuk Molekul</vt:lpstr>
      <vt:lpstr>Slide 59</vt:lpstr>
      <vt:lpstr>Slide 60</vt:lpstr>
      <vt:lpstr>Slide 61</vt:lpstr>
      <vt:lpstr>Jawaban:</vt:lpstr>
      <vt:lpstr>Teori hibridisasi</vt:lpstr>
      <vt:lpstr>Slide 64</vt:lpstr>
      <vt:lpstr>Slide 65</vt:lpstr>
      <vt:lpstr>Hibridisasi</vt:lpstr>
      <vt:lpstr>Contoh: hibridisasi dan bentuk molekul BF3</vt:lpstr>
      <vt:lpstr>Latihan: Kerjakan dengan teman sebangkumu!</vt:lpstr>
      <vt:lpstr>Contoh: hibridisasi dan bentuk molekul CH4</vt:lpstr>
      <vt:lpstr>Contoh: hibridisasi dan bentuk ion Be(H2O)42+ </vt:lpstr>
      <vt:lpstr>Resonansi  (rumus Lewis satu senyawa atau ion dapat ditulis dengan lebih dari satu cara, karena berdasarkan hasil pengukuran ikatan-ikatan dalam senyawa itu ekivalen )</vt:lpstr>
      <vt:lpstr> Struktur Lewis untuk ozon menyatakan bahwa dalam senyawa ozon terdapat ikatan tunggal dan ikatan rangkap. Hal ini tidak sejalan dengan hasil eksperimen yang menunjukkan bahwa panjang semua ikatan dalam senyawa tersebut adalah identik. Struktur sebenarnya adalah suatu hibrid (blasteran) yang merupakan pertengahan antara dua struktur atau lebih yang dapat ditulis. Struktur ini disebut struktur resonansi         </vt:lpstr>
      <vt:lpstr>Slide 73</vt:lpstr>
      <vt:lpstr>Slide 74</vt:lpstr>
      <vt:lpstr>jawab</vt:lpstr>
      <vt:lpstr>Kepolaran </vt:lpstr>
      <vt:lpstr>Slide 77</vt:lpstr>
      <vt:lpstr>Slide 78</vt:lpstr>
      <vt:lpstr>Simulasi</vt:lpstr>
      <vt:lpstr>Slide 80</vt:lpstr>
      <vt:lpstr>Slide 81</vt:lpstr>
      <vt:lpstr>Slide 82</vt:lpstr>
      <vt:lpstr>Ikatan logam</vt:lpstr>
      <vt:lpstr>Slide 84</vt:lpstr>
      <vt:lpstr>Ikatan logam</vt:lpstr>
      <vt:lpstr>Ikatan hidrogen</vt:lpstr>
      <vt:lpstr>Macam ikatan hidrogen</vt:lpstr>
      <vt:lpstr>Slide 88</vt:lpstr>
      <vt:lpstr>Sifat-sifat ikatan hidrogen</vt:lpstr>
      <vt:lpstr>Slide 90</vt:lpstr>
      <vt:lpstr>Jenis gaya kimia</vt:lpstr>
      <vt:lpstr>Slide 92</vt:lpstr>
      <vt:lpstr>Daftar pustaka</vt:lpstr>
      <vt:lpstr>Slide 94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3</cp:revision>
  <dcterms:created xsi:type="dcterms:W3CDTF">2016-12-26T03:39:47Z</dcterms:created>
  <dcterms:modified xsi:type="dcterms:W3CDTF">2016-12-26T05:00:36Z</dcterms:modified>
</cp:coreProperties>
</file>