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1" r:id="rId9"/>
    <p:sldId id="270" r:id="rId10"/>
    <p:sldId id="262" r:id="rId11"/>
    <p:sldId id="263" r:id="rId12"/>
    <p:sldId id="264" r:id="rId13"/>
    <p:sldId id="267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7" d="100"/>
          <a:sy n="67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F386-0139-4DC5-80F3-C5AA10E3222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30EB-3590-49CA-A862-92A8EB1BE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ka-GE" dirty="0" smtClean="0"/>
              <a:t>გეომეტრიული გარდაქმნების სხვადასხვა გამოყენება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51054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 </a:t>
            </a:r>
            <a:r>
              <a:rPr lang="ka-GE" sz="2800" dirty="0" smtClean="0"/>
              <a:t>წერტილის აბსცისათა</a:t>
            </a:r>
            <a:r>
              <a:rPr lang="en-US" sz="2800" dirty="0" smtClean="0"/>
              <a:t> </a:t>
            </a:r>
            <a:r>
              <a:rPr lang="ka-GE" sz="2800" dirty="0" smtClean="0"/>
              <a:t>ღერძზე გადაადგილებით </a:t>
            </a:r>
            <a:r>
              <a:rPr lang="en-US" sz="2800" dirty="0" smtClean="0"/>
              <a:t>X -</a:t>
            </a:r>
            <a:r>
              <a:rPr lang="ka-GE" sz="2800" dirty="0" smtClean="0"/>
              <a:t>ის მნიშვნელობა იცვლება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3047212"/>
            <a:ext cx="4857784" cy="296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357298"/>
            <a:ext cx="4500562" cy="250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7158" y="27146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X=13.59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43702" y="342900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X=13.72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X=f=1</a:t>
            </a:r>
            <a:r>
              <a:rPr lang="ka-GE" sz="3200" dirty="0" smtClean="0"/>
              <a:t>3</a:t>
            </a:r>
            <a:r>
              <a:rPr lang="en-US" sz="3200" dirty="0" smtClean="0"/>
              <a:t>.</a:t>
            </a:r>
            <a:r>
              <a:rPr lang="ka-GE" sz="3200" dirty="0" smtClean="0"/>
              <a:t>59</a:t>
            </a:r>
            <a:r>
              <a:rPr lang="en-US" sz="3200" dirty="0" smtClean="0"/>
              <a:t>  </a:t>
            </a:r>
            <a:r>
              <a:rPr lang="ka-GE" sz="3200" dirty="0" smtClean="0"/>
              <a:t>ანუ </a:t>
            </a:r>
            <a:r>
              <a:rPr lang="en-US" sz="3200" dirty="0" smtClean="0"/>
              <a:t>AC+CB=A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D+DB</a:t>
            </a:r>
            <a:br>
              <a:rPr lang="en-US" sz="3200" dirty="0" smtClean="0"/>
            </a:br>
            <a:r>
              <a:rPr lang="en-US" sz="3200" dirty="0" smtClean="0"/>
              <a:t>C </a:t>
            </a:r>
            <a:r>
              <a:rPr lang="ka-GE" sz="3200" dirty="0" smtClean="0"/>
              <a:t>და</a:t>
            </a:r>
            <a:r>
              <a:rPr lang="en-US" sz="3200" dirty="0" smtClean="0"/>
              <a:t> D</a:t>
            </a:r>
            <a:r>
              <a:rPr lang="ka-GE" sz="3200" dirty="0" smtClean="0"/>
              <a:t> წერტილები ემთხვევა ერთმანეთს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9001156" cy="559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0" y="4000504"/>
            <a:ext cx="129614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400" dirty="0" smtClean="0"/>
              <a:t>სად უნდა მდებარეობდეს </a:t>
            </a:r>
            <a:r>
              <a:rPr lang="en-US" sz="2400" dirty="0" smtClean="0"/>
              <a:t>C </a:t>
            </a:r>
            <a:r>
              <a:rPr lang="ka-GE" sz="2400" dirty="0" smtClean="0"/>
              <a:t>წერტილი</a:t>
            </a:r>
            <a:br>
              <a:rPr lang="ka-GE" sz="2400" dirty="0" smtClean="0"/>
            </a:br>
            <a:r>
              <a:rPr lang="ka-GE" sz="2400" dirty="0" smtClean="0"/>
              <a:t>შეადარეთ </a:t>
            </a:r>
            <a:r>
              <a:rPr lang="en-US" sz="2400" dirty="0" smtClean="0"/>
              <a:t>ACB</a:t>
            </a:r>
            <a:r>
              <a:rPr lang="ka-GE" sz="2400" dirty="0" smtClean="0"/>
              <a:t> ტეხილის სიგრძე </a:t>
            </a:r>
            <a:r>
              <a:rPr lang="en-US" sz="2400" dirty="0" smtClean="0"/>
              <a:t>A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C B</a:t>
            </a:r>
            <a:r>
              <a:rPr lang="ka-GE" sz="2400" dirty="0" smtClean="0"/>
              <a:t>მონაკვეთის სიგრძეს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400" dirty="0" smtClean="0"/>
              <a:t/>
            </a:r>
            <a:br>
              <a:rPr lang="ka-GE" sz="2400" dirty="0" smtClean="0"/>
            </a:br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99"/>
            <a:ext cx="8929718" cy="520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AC </a:t>
            </a:r>
            <a:r>
              <a:rPr lang="ka-GE" sz="3200" dirty="0" smtClean="0"/>
              <a:t>მონაკვეთი </a:t>
            </a:r>
            <a:r>
              <a:rPr lang="en-US" sz="3200" dirty="0" smtClean="0"/>
              <a:t>რ</a:t>
            </a:r>
            <a:r>
              <a:rPr lang="ka-GE" sz="3200" dirty="0" smtClean="0"/>
              <a:t>ატომ არის </a:t>
            </a:r>
            <a:r>
              <a:rPr lang="en-US" sz="3200" dirty="0" smtClean="0"/>
              <a:t>A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 C </a:t>
            </a:r>
            <a:r>
              <a:rPr lang="ka-GE" sz="3200" dirty="0" smtClean="0"/>
              <a:t>მონაკვეთის ტოლი</a:t>
            </a:r>
            <a:br>
              <a:rPr lang="ka-GE" sz="3200" dirty="0" smtClean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8304366" cy="291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დავალება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რატომ მდებარეობს </a:t>
            </a:r>
            <a:r>
              <a:rPr lang="en-US" dirty="0" smtClean="0"/>
              <a:t>C</a:t>
            </a:r>
            <a:r>
              <a:rPr lang="ka-GE" dirty="0" smtClean="0"/>
              <a:t> წერტილი </a:t>
            </a:r>
            <a:r>
              <a:rPr lang="en-US" dirty="0" smtClean="0"/>
              <a:t>AB</a:t>
            </a:r>
            <a:r>
              <a:rPr lang="ka-GE" dirty="0" smtClean="0"/>
              <a:t> მონაკვეთის შუამართობზე, როცა პუნქტები თანაბრად არიან გზიდან დაშორებული?</a:t>
            </a:r>
            <a:endParaRPr lang="ka-GE" dirty="0" smtClean="0"/>
          </a:p>
          <a:p>
            <a:r>
              <a:rPr lang="ka-GE" dirty="0" smtClean="0"/>
              <a:t>მოიფიქრეთ რაიმე </a:t>
            </a:r>
            <a:r>
              <a:rPr lang="ka-GE" smtClean="0"/>
              <a:t>მსგავსი ამოცანა და ამოხსენით</a:t>
            </a:r>
            <a:endParaRPr lang="ka-GE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dirty="0" smtClean="0">
                <a:solidFill>
                  <a:srgbClr val="002060"/>
                </a:solidFill>
              </a:rPr>
              <a:t>უმოკლესი მანძილი წერტილიდან წრფემდე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a-GE" dirty="0" smtClean="0">
                <a:solidFill>
                  <a:srgbClr val="002060"/>
                </a:solidFill>
              </a:rPr>
              <a:t>რა მიმართულებით უნდა იაროთ, რომ </a:t>
            </a: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ka-GE" dirty="0" smtClean="0">
                <a:solidFill>
                  <a:srgbClr val="002060"/>
                </a:solidFill>
              </a:rPr>
              <a:t> პუნქტიდან </a:t>
            </a:r>
            <a:r>
              <a:rPr lang="en-US" dirty="0" smtClean="0">
                <a:solidFill>
                  <a:srgbClr val="002060"/>
                </a:solidFill>
              </a:rPr>
              <a:t>b </a:t>
            </a:r>
            <a:r>
              <a:rPr lang="ka-GE" dirty="0" smtClean="0">
                <a:solidFill>
                  <a:srgbClr val="002060"/>
                </a:solidFill>
              </a:rPr>
              <a:t>მდინარემდე უმოკლესი მანძილი გაიაროთ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</a:p>
          <a:p>
            <a:pPr>
              <a:buNone/>
            </a:pPr>
            <a:r>
              <a:rPr lang="ka-GE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b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5984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000100" y="5500702"/>
            <a:ext cx="6357982" cy="0"/>
          </a:xfrm>
          <a:prstGeom prst="line">
            <a:avLst/>
          </a:prstGeom>
          <a:ln w="571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57422" y="300037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B=</a:t>
            </a:r>
            <a:r>
              <a:rPr lang="ka-GE" dirty="0" smtClean="0"/>
              <a:t>3,61 როცა </a:t>
            </a:r>
            <a:r>
              <a:rPr lang="en-US" dirty="0" smtClean="0"/>
              <a:t>α=90</a:t>
            </a:r>
            <a:r>
              <a:rPr lang="en-US" baseline="30000" dirty="0" smtClean="0"/>
              <a:t>◦</a:t>
            </a:r>
            <a:endParaRPr lang="en-US" baseline="30000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4668" b="48399"/>
          <a:stretch>
            <a:fillRect/>
          </a:stretch>
        </p:blipFill>
        <p:spPr bwMode="auto">
          <a:xfrm>
            <a:off x="395536" y="1484784"/>
            <a:ext cx="763551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67544" y="3429000"/>
            <a:ext cx="100811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B=</a:t>
            </a:r>
            <a:r>
              <a:rPr lang="ka-GE" dirty="0" smtClean="0"/>
              <a:t>3,6</a:t>
            </a:r>
            <a:r>
              <a:rPr lang="en-US" dirty="0" smtClean="0"/>
              <a:t>8</a:t>
            </a:r>
            <a:r>
              <a:rPr lang="ka-GE" dirty="0" smtClean="0"/>
              <a:t> როცა </a:t>
            </a:r>
            <a:r>
              <a:rPr lang="en-US" dirty="0" smtClean="0"/>
              <a:t>α=78.88</a:t>
            </a:r>
            <a:r>
              <a:rPr lang="en-US" baseline="30000" dirty="0" smtClean="0"/>
              <a:t>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048500" cy="50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83568" y="3212976"/>
            <a:ext cx="115212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B=4.48</a:t>
            </a:r>
            <a:r>
              <a:rPr lang="ka-GE" dirty="0" smtClean="0"/>
              <a:t> როცა </a:t>
            </a:r>
            <a:r>
              <a:rPr lang="en-US" dirty="0" smtClean="0"/>
              <a:t>α=126</a:t>
            </a:r>
            <a:r>
              <a:rPr lang="en-US" baseline="30000" dirty="0" smtClean="0"/>
              <a:t>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69685"/>
            <a:ext cx="7704856" cy="538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827584" y="3068960"/>
            <a:ext cx="122413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solidFill>
                  <a:srgbClr val="002060"/>
                </a:solidFill>
              </a:rPr>
              <a:t>მოიფიქრეთ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>
                <a:solidFill>
                  <a:srgbClr val="002060"/>
                </a:solidFill>
              </a:rPr>
              <a:t>ორი დასახლებული პუნქტი </a:t>
            </a:r>
            <a:r>
              <a:rPr lang="ka-GE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ka-GE" dirty="0" smtClean="0">
                <a:solidFill>
                  <a:srgbClr val="002060"/>
                </a:solidFill>
              </a:rPr>
              <a:t>და</a:t>
            </a:r>
            <a:r>
              <a:rPr lang="en-US" dirty="0" smtClean="0">
                <a:solidFill>
                  <a:srgbClr val="002060"/>
                </a:solidFill>
              </a:rPr>
              <a:t> B</a:t>
            </a:r>
            <a:r>
              <a:rPr lang="ka-GE" dirty="0" smtClean="0">
                <a:solidFill>
                  <a:srgbClr val="002060"/>
                </a:solidFill>
              </a:rPr>
              <a:t>) გზის ერთ მხარესაა რა ადგილას  უნდა შევარჩიოთ გზაზე ავტობუსის გაჩერება , რომ დასახლებული პუნქტები ამ გაჩერების გავლით ერთმანეთს უმოკლესი გზით დაუკავშირდეს?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71538" y="49291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5929330"/>
            <a:ext cx="6000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858016" y="4357694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500430" y="5429264"/>
            <a:ext cx="571504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4" idx="4"/>
          </p:cNvCxnSpPr>
          <p:nvPr/>
        </p:nvCxnSpPr>
        <p:spPr>
          <a:xfrm rot="5400000">
            <a:off x="928662" y="5607859"/>
            <a:ext cx="64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6715140" y="5357826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C </a:t>
            </a:r>
            <a:r>
              <a:rPr lang="ka-GE" sz="2200" dirty="0" smtClean="0"/>
              <a:t>წერტილი</a:t>
            </a:r>
            <a:r>
              <a:rPr lang="ka-GE" sz="2200" dirty="0" smtClean="0"/>
              <a:t>თ აღნიშნულია ავტობუსის</a:t>
            </a:r>
            <a:r>
              <a:rPr lang="ka-GE" sz="2200" dirty="0" smtClean="0"/>
              <a:t> </a:t>
            </a:r>
            <a:r>
              <a:rPr lang="ka-GE" sz="2200" dirty="0" smtClean="0"/>
              <a:t>გაჩერება, აბსცისათა </a:t>
            </a:r>
            <a:r>
              <a:rPr lang="ka-GE" sz="2200" dirty="0" smtClean="0"/>
              <a:t>ღერძი არის გზა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en-US" dirty="0" smtClean="0"/>
              <a:t>AC+CB=11.12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r="5507"/>
          <a:stretch>
            <a:fillRect/>
          </a:stretch>
        </p:blipFill>
        <p:spPr bwMode="auto">
          <a:xfrm>
            <a:off x="0" y="1285860"/>
            <a:ext cx="9036496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0" y="3429000"/>
            <a:ext cx="129614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AC+CB=11.16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sz="3100" dirty="0" smtClean="0"/>
              <a:t>სად უნდა მდებარეობდე </a:t>
            </a:r>
            <a:r>
              <a:rPr lang="en-US" sz="3100" dirty="0" smtClean="0"/>
              <a:t>C</a:t>
            </a:r>
            <a:r>
              <a:rPr lang="ka-GE" sz="3100" dirty="0" smtClean="0"/>
              <a:t> წერტილი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313"/>
            <a:ext cx="9344025" cy="52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ka-GE" sz="3200" dirty="0" smtClean="0"/>
              <a:t>და</a:t>
            </a:r>
            <a:r>
              <a:rPr lang="en-US" sz="3200" dirty="0" smtClean="0"/>
              <a:t> B</a:t>
            </a:r>
            <a:r>
              <a:rPr lang="ka-GE" sz="3200" dirty="0" smtClean="0"/>
              <a:t> </a:t>
            </a:r>
            <a:r>
              <a:rPr lang="ka-GE" sz="3200" dirty="0" smtClean="0"/>
              <a:t>პუნქტები </a:t>
            </a:r>
            <a:r>
              <a:rPr lang="ka-GE" sz="3200" dirty="0" smtClean="0"/>
              <a:t>გზიდან სხვადასხვა მანძილზე მდებარეობენ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634" t="29358" r="17445" b="13819"/>
          <a:stretch>
            <a:fillRect/>
          </a:stretch>
        </p:blipFill>
        <p:spPr bwMode="auto">
          <a:xfrm>
            <a:off x="0" y="1500174"/>
            <a:ext cx="9144000" cy="5174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141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გეომეტრიული გარდაქმნების სხვადასხვა გამოყენება</vt:lpstr>
      <vt:lpstr>უმოკლესი მანძილი წერტილიდან წრფემდე</vt:lpstr>
      <vt:lpstr>B=3,61 როცა α=90◦</vt:lpstr>
      <vt:lpstr>B=3,68 როცა α=78.88◦</vt:lpstr>
      <vt:lpstr>B=4.48 როცა α=126◦</vt:lpstr>
      <vt:lpstr>მოიფიქრეთ</vt:lpstr>
      <vt:lpstr>C წერტილით აღნიშნულია ავტობუსის გაჩერება, აბსცისათა ღერძი არის გზა AC+CB=11.12</vt:lpstr>
      <vt:lpstr>AC+CB=11.16 სად უნდა მდებარეობდე C წერტილი</vt:lpstr>
      <vt:lpstr>A და B პუნქტები გზიდან სხვადასხვა მანძილზე მდებარეობენ</vt:lpstr>
      <vt:lpstr>C წერტილის აბსცისათა ღერძზე გადაადგილებით X -ის მნიშვნელობა იცვლება</vt:lpstr>
      <vt:lpstr>X=f=13.59  ანუ AC+CB=A1D+DB C და D წერტილები ემთხვევა ერთმანეთს</vt:lpstr>
      <vt:lpstr> სად უნდა მდებარეობდეს C წერტილი შეადარეთ ACB ტეხილის სიგრძე A1 C Bმონაკვეთის სიგრძეს  </vt:lpstr>
      <vt:lpstr>AC მონაკვეთი რატომ არის A1 C მონაკვეთის ტოლი </vt:lpstr>
      <vt:lpstr>დავალება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NeNeS.GoGo</dc:creator>
  <cp:lastModifiedBy>NeNeS.GoGo</cp:lastModifiedBy>
  <cp:revision>18</cp:revision>
  <dcterms:created xsi:type="dcterms:W3CDTF">2011-10-02T12:58:50Z</dcterms:created>
  <dcterms:modified xsi:type="dcterms:W3CDTF">2011-10-03T07:47:17Z</dcterms:modified>
</cp:coreProperties>
</file>