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E42F1F0-7137-4206-9FC6-0E4F390344D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A506F09-4600-474C-AE6F-8EC133BB08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07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F1F0-7137-4206-9FC6-0E4F390344D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6F09-4600-474C-AE6F-8EC133BB08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4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F1F0-7137-4206-9FC6-0E4F390344D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6F09-4600-474C-AE6F-8EC133BB08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8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F1F0-7137-4206-9FC6-0E4F390344D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6F09-4600-474C-AE6F-8EC133BB08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5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E42F1F0-7137-4206-9FC6-0E4F390344D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2A506F09-4600-474C-AE6F-8EC133BB08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33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F1F0-7137-4206-9FC6-0E4F390344D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6F09-4600-474C-AE6F-8EC133BB08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0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F1F0-7137-4206-9FC6-0E4F390344D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6F09-4600-474C-AE6F-8EC133BB08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0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F1F0-7137-4206-9FC6-0E4F390344D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6F09-4600-474C-AE6F-8EC133BB08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6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F1F0-7137-4206-9FC6-0E4F390344D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6F09-4600-474C-AE6F-8EC133BB08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3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F1F0-7137-4206-9FC6-0E4F390344D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2A506F09-4600-474C-AE6F-8EC133BB08E9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895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E42F1F0-7137-4206-9FC6-0E4F390344D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2A506F09-4600-474C-AE6F-8EC133BB08E9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401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42F1F0-7137-4206-9FC6-0E4F390344D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A506F09-4600-474C-AE6F-8EC133BB08E9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6330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950" y="2103120"/>
            <a:ext cx="8974335" cy="2207623"/>
          </a:xfrm>
        </p:spPr>
        <p:txBody>
          <a:bodyPr>
            <a:noAutofit/>
          </a:bodyPr>
          <a:lstStyle/>
          <a:p>
            <a:r>
              <a:rPr lang="es-CO" sz="4800" dirty="0" smtClean="0"/>
              <a:t>¿Qué es lo que me gusta y lo que no me gusta del lugar donde vivo?</a:t>
            </a:r>
            <a:endParaRPr lang="en-US" sz="4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7798527" y="4284617"/>
            <a:ext cx="3563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Angy Natalia Cortés García</a:t>
            </a:r>
          </a:p>
          <a:p>
            <a:r>
              <a:rPr lang="es-CO" b="1" dirty="0"/>
              <a:t>Código: 20192123003</a:t>
            </a:r>
          </a:p>
          <a:p>
            <a:r>
              <a:rPr lang="es-CO" sz="1600" dirty="0" smtClean="0"/>
              <a:t>Maestría </a:t>
            </a:r>
            <a:r>
              <a:rPr lang="es-CO" sz="1600" dirty="0"/>
              <a:t>en Infancia y Cultura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66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858128"/>
            <a:ext cx="9731829" cy="4562957"/>
          </a:xfrm>
        </p:spPr>
        <p:txBody>
          <a:bodyPr>
            <a:normAutofit/>
          </a:bodyPr>
          <a:lstStyle/>
          <a:p>
            <a:pPr algn="ctr"/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dirty="0" smtClean="0"/>
              <a:t>Las siguientes narrativas y dibujos corresponden a un grupo de niños y niñas de la Vereda Márquez, La Calera. Este imago-relato está relacionado con el significado del espacio y del territorio en el que habitan.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8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cs typeface="Arial" panose="020B0604020202020204" pitchFamily="34" charset="0"/>
              </a:rPr>
              <a:t>¿Territorio?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6286" y="2103119"/>
            <a:ext cx="9588137" cy="40364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2000" dirty="0">
                <a:latin typeface="+mj-lt"/>
                <a:cs typeface="Arial" panose="020B0604020202020204" pitchFamily="34" charset="0"/>
              </a:rPr>
              <a:t>Desde la geografía humana, el territorio es definido como “un espacio con sentido”, con un sentido social, económico, </a:t>
            </a:r>
            <a:r>
              <a:rPr lang="es-ES_tradnl" sz="2000" dirty="0" smtClean="0">
                <a:latin typeface="+mj-lt"/>
                <a:cs typeface="Arial" panose="020B0604020202020204" pitchFamily="34" charset="0"/>
              </a:rPr>
              <a:t>espacial. Los </a:t>
            </a:r>
            <a:r>
              <a:rPr lang="es-ES_tradnl" sz="2000" dirty="0">
                <a:latin typeface="+mj-lt"/>
                <a:cs typeface="Arial" panose="020B0604020202020204" pitchFamily="34" charset="0"/>
              </a:rPr>
              <a:t>individuos y los colectivos requieren de espacios físicos con significado, </a:t>
            </a:r>
            <a:r>
              <a:rPr lang="es-ES_tradnl" sz="2000" dirty="0" smtClean="0">
                <a:latin typeface="+mj-lt"/>
                <a:cs typeface="Arial" panose="020B0604020202020204" pitchFamily="34" charset="0"/>
              </a:rPr>
              <a:t>que </a:t>
            </a:r>
            <a:r>
              <a:rPr lang="es-ES_tradnl" sz="2000" dirty="0">
                <a:latin typeface="+mj-lt"/>
                <a:cs typeface="Arial" panose="020B0604020202020204" pitchFamily="34" charset="0"/>
              </a:rPr>
              <a:t>a su vez es construido por el actor/agente social. (Pintor, 2000</a:t>
            </a:r>
            <a:r>
              <a:rPr lang="es-ES_tradnl" sz="2000" dirty="0" smtClean="0">
                <a:latin typeface="+mj-lt"/>
                <a:cs typeface="Arial" panose="020B0604020202020204" pitchFamily="34" charset="0"/>
              </a:rPr>
              <a:t>)*. </a:t>
            </a:r>
            <a:r>
              <a:rPr lang="es-ES_tradnl" sz="2000" dirty="0">
                <a:latin typeface="+mj-lt"/>
                <a:cs typeface="Arial" panose="020B0604020202020204" pitchFamily="34" charset="0"/>
              </a:rPr>
              <a:t>Esta definición de territorio </a:t>
            </a:r>
            <a:r>
              <a:rPr lang="es-ES_tradnl" sz="2000" dirty="0" smtClean="0">
                <a:latin typeface="+mj-lt"/>
                <a:cs typeface="Arial" panose="020B0604020202020204" pitchFamily="34" charset="0"/>
              </a:rPr>
              <a:t>permite reflexionar a cerca del arraigo y del sentido que desde la experiencia -en este caso de los niños y niñas de una zona rural- atribuyen a los espacios en los que se desarrollan. De igual forma, en sus narrativas se evidencian elementos simbólicos  propios de su contexto, como también, algunas dinámicas relacionales particulares referidas a la familia. </a:t>
            </a:r>
          </a:p>
          <a:p>
            <a:pPr marL="0" indent="0">
              <a:buNone/>
            </a:pPr>
            <a:endParaRPr lang="es-ES_tradnl" sz="20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1600" dirty="0" smtClean="0">
                <a:latin typeface="+mj-lt"/>
                <a:cs typeface="Arial" panose="020B0604020202020204" pitchFamily="34" charset="0"/>
              </a:rPr>
              <a:t>*Pintor</a:t>
            </a:r>
            <a:r>
              <a:rPr lang="es-ES_tradnl" sz="1600" dirty="0">
                <a:latin typeface="+mj-lt"/>
                <a:cs typeface="Arial" panose="020B0604020202020204" pitchFamily="34" charset="0"/>
              </a:rPr>
              <a:t>, A. (2000). “Modernización, Escuela e Identidad en América </a:t>
            </a:r>
            <a:r>
              <a:rPr lang="es-ES_tradnl" sz="1700" dirty="0">
                <a:latin typeface="+mj-lt"/>
                <a:cs typeface="Arial" panose="020B0604020202020204" pitchFamily="34" charset="0"/>
              </a:rPr>
              <a:t>Latina”. </a:t>
            </a:r>
            <a:r>
              <a:rPr lang="es-ES_tradnl" sz="1700" i="1" dirty="0">
                <a:latin typeface="+mj-lt"/>
                <a:cs typeface="Arial" panose="020B0604020202020204" pitchFamily="34" charset="0"/>
              </a:rPr>
              <a:t>Investigación y Desarrollo, 11,</a:t>
            </a:r>
            <a:r>
              <a:rPr lang="es-ES_tradnl" sz="1700" dirty="0">
                <a:latin typeface="+mj-lt"/>
                <a:cs typeface="Arial" panose="020B0604020202020204" pitchFamily="34" charset="0"/>
              </a:rPr>
              <a:t> 106-121. </a:t>
            </a:r>
            <a:endParaRPr lang="en-US" sz="1700" dirty="0">
              <a:latin typeface="+mj-lt"/>
              <a:cs typeface="Arial" panose="020B0604020202020204" pitchFamily="34" charset="0"/>
            </a:endParaRPr>
          </a:p>
          <a:p>
            <a:endParaRPr lang="es-ES_tradnl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9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0800000" flipV="1">
            <a:off x="8174332" y="1731993"/>
            <a:ext cx="3151164" cy="3017519"/>
          </a:xfrm>
        </p:spPr>
        <p:txBody>
          <a:bodyPr>
            <a:noAutofit/>
          </a:bodyPr>
          <a:lstStyle/>
          <a:p>
            <a:r>
              <a:rPr lang="es-ES_tradnl" sz="2000" dirty="0"/>
              <a:t>“</a:t>
            </a:r>
            <a:r>
              <a:rPr lang="es-ES_tradnl" sz="2000" i="1" dirty="0"/>
              <a:t>Lo que me gusta es la armonía, la paz, la felicidad y que todos estén bien y lo que no me gusta es el conflicto, digamos por un problema ya se están agarrando unas personas, unos primos...bueno, uno le estaba buscando problema al otro y ya no se pueden ver ni en pinturas y el primer dibujo son niñas que están en armonía, que no están peleando ni </a:t>
            </a:r>
            <a:r>
              <a:rPr lang="es-ES_tradnl" sz="2000" i="1" dirty="0" smtClean="0"/>
              <a:t>nada”</a:t>
            </a:r>
            <a:br>
              <a:rPr lang="es-ES_tradnl" sz="2000" i="1" dirty="0" smtClean="0"/>
            </a:br>
            <a:r>
              <a:rPr lang="es-ES_tradnl" sz="2400" i="1" dirty="0" smtClean="0"/>
              <a:t> </a:t>
            </a:r>
            <a:r>
              <a:rPr lang="es-ES_tradnl" sz="2400" i="1" dirty="0"/>
              <a:t/>
            </a:r>
            <a:br>
              <a:rPr lang="es-ES_tradnl" sz="2400" i="1" dirty="0"/>
            </a:br>
            <a:r>
              <a:rPr lang="es-ES_tradnl" sz="2400" i="1" dirty="0" smtClean="0"/>
              <a:t>                  Sergio, 8 años</a:t>
            </a:r>
            <a:endParaRPr lang="en-US" sz="2400" dirty="0"/>
          </a:p>
        </p:txBody>
      </p:sp>
      <p:pic>
        <p:nvPicPr>
          <p:cNvPr id="4" name="5 Imagen" descr="Dibujo 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1819" y="1274633"/>
            <a:ext cx="6367995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8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90972" y="2867047"/>
            <a:ext cx="2820571" cy="1371600"/>
          </a:xfrm>
        </p:spPr>
        <p:txBody>
          <a:bodyPr>
            <a:noAutofit/>
          </a:bodyPr>
          <a:lstStyle/>
          <a:p>
            <a:r>
              <a:rPr lang="es-ES_tradnl" sz="2400" dirty="0"/>
              <a:t>“</a:t>
            </a:r>
            <a:r>
              <a:rPr lang="es-ES_tradnl" sz="2400" i="1" dirty="0"/>
              <a:t>Lo que me gusta, la escuela y mi casa y Shakira </a:t>
            </a:r>
            <a:r>
              <a:rPr lang="es-ES_tradnl" sz="2400" dirty="0" smtClean="0"/>
              <a:t>[su perrita] </a:t>
            </a:r>
            <a:r>
              <a:rPr lang="es-ES_tradnl" sz="2400" i="1" dirty="0" smtClean="0"/>
              <a:t>y </a:t>
            </a:r>
            <a:r>
              <a:rPr lang="es-ES_tradnl" sz="2400" i="1" dirty="0"/>
              <a:t>no me gusta la casa de mi hermano, porque a veces está la mamá de mi hermano y mi hermano casi no juega con nosotros, entonces es aburrido</a:t>
            </a:r>
            <a:r>
              <a:rPr lang="es-ES_tradnl" sz="2400" i="1" dirty="0" smtClean="0"/>
              <a:t>”  </a:t>
            </a:r>
            <a:br>
              <a:rPr lang="es-ES_tradnl" sz="2400" i="1" dirty="0" smtClean="0"/>
            </a:br>
            <a:r>
              <a:rPr lang="es-ES_tradnl" sz="2400" i="1" dirty="0"/>
              <a:t/>
            </a:r>
            <a:br>
              <a:rPr lang="es-ES_tradnl" sz="2400" i="1" dirty="0"/>
            </a:br>
            <a:r>
              <a:rPr lang="es-ES_tradnl" sz="2400" i="1" dirty="0" smtClean="0"/>
              <a:t>           </a:t>
            </a:r>
            <a:r>
              <a:rPr lang="es-ES_tradnl" sz="2400" i="1" dirty="0" smtClean="0"/>
              <a:t> Esteban</a:t>
            </a:r>
            <a:r>
              <a:rPr lang="es-ES_tradnl" sz="2400" i="1" dirty="0" smtClean="0"/>
              <a:t>, 9 años</a:t>
            </a:r>
            <a:r>
              <a:rPr lang="en-US" sz="2400" dirty="0"/>
              <a:t/>
            </a:r>
            <a:br>
              <a:rPr lang="en-US" sz="2400" dirty="0"/>
            </a:br>
            <a:endParaRPr lang="en-US" sz="1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827" y="1348741"/>
            <a:ext cx="6652122" cy="38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2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0800000" flipV="1">
            <a:off x="7793501" y="2956729"/>
            <a:ext cx="3345765" cy="1333917"/>
          </a:xfrm>
        </p:spPr>
        <p:txBody>
          <a:bodyPr>
            <a:normAutofit fontScale="90000"/>
          </a:bodyPr>
          <a:lstStyle/>
          <a:p>
            <a:r>
              <a:rPr lang="es-ES_tradnl" sz="2200" i="1" dirty="0" smtClean="0"/>
              <a:t>“</a:t>
            </a:r>
            <a:r>
              <a:rPr lang="es-ES_tradnl" sz="2700" i="1" dirty="0" smtClean="0"/>
              <a:t>Lo </a:t>
            </a:r>
            <a:r>
              <a:rPr lang="es-ES_tradnl" sz="2700" i="1" dirty="0"/>
              <a:t>que me gusta, dibujé acá un paisaje, pues un mini paisaje.... porque me gusta la naturaleza, la tranquilidad que hay aquí y lo que no me gusta es el tráfico, mucho tráfico, es peligroso, ya uno no puede salir tranquilo a la calle,  porque lo pueden atropellar o...  pasan camiones grandes y rápido</a:t>
            </a:r>
            <a:r>
              <a:rPr lang="es-ES_tradnl" sz="2700" i="1" dirty="0" smtClean="0"/>
              <a:t>”.</a:t>
            </a:r>
            <a:br>
              <a:rPr lang="es-ES_tradnl" sz="2700" i="1" dirty="0" smtClean="0"/>
            </a:br>
            <a:r>
              <a:rPr lang="es-ES_tradnl" sz="2700" i="1" dirty="0" smtClean="0"/>
              <a:t/>
            </a:r>
            <a:br>
              <a:rPr lang="es-ES_tradnl" sz="2700" i="1" dirty="0" smtClean="0"/>
            </a:br>
            <a:r>
              <a:rPr lang="es-ES_tradnl" sz="2700" i="1" dirty="0" smtClean="0"/>
              <a:t>                    Laura, 8 años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596" y="1055078"/>
            <a:ext cx="6304671" cy="419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2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446" y="1045028"/>
            <a:ext cx="6701244" cy="462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68</TotalTime>
  <Words>361</Words>
  <Application>Microsoft Office PowerPoint</Application>
  <PresentationFormat>Panorámica</PresentationFormat>
  <Paragraphs>13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Garamond</vt:lpstr>
      <vt:lpstr>Savon</vt:lpstr>
      <vt:lpstr>¿Qué es lo que me gusta y lo que no me gusta del lugar donde vivo?</vt:lpstr>
      <vt:lpstr> Las siguientes narrativas y dibujos corresponden a un grupo de niños y niñas de la Vereda Márquez, La Calera. Este imago-relato está relacionado con el significado del espacio y del territorio en el que habitan. </vt:lpstr>
      <vt:lpstr>¿Territorio?</vt:lpstr>
      <vt:lpstr>“Lo que me gusta es la armonía, la paz, la felicidad y que todos estén bien y lo que no me gusta es el conflicto, digamos por un problema ya se están agarrando unas personas, unos primos...bueno, uno le estaba buscando problema al otro y ya no se pueden ver ni en pinturas y el primer dibujo son niñas que están en armonía, que no están peleando ni nada”                     Sergio, 8 años</vt:lpstr>
      <vt:lpstr>“Lo que me gusta, la escuela y mi casa y Shakira [su perrita] y no me gusta la casa de mi hermano, porque a veces está la mamá de mi hermano y mi hermano casi no juega con nosotros, entonces es aburrido”                Esteban, 9 años </vt:lpstr>
      <vt:lpstr>“Lo que me gusta, dibujé acá un paisaje, pues un mini paisaje.... porque me gusta la naturaleza, la tranquilidad que hay aquí y lo que no me gusta es el tráfico, mucho tráfico, es peligroso, ya uno no puede salir tranquilo a la calle,  porque lo pueden atropellar o...  pasan camiones grandes y rápido”.                      Laura, 8 años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es lo que más me gusta del lugar donde vivo</dc:title>
  <dc:creator>S. V</dc:creator>
  <cp:lastModifiedBy>S. V</cp:lastModifiedBy>
  <cp:revision>16</cp:revision>
  <dcterms:created xsi:type="dcterms:W3CDTF">2019-12-06T01:51:33Z</dcterms:created>
  <dcterms:modified xsi:type="dcterms:W3CDTF">2019-12-06T03:12:22Z</dcterms:modified>
</cp:coreProperties>
</file>