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6858000" cy="9144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22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A70C-4014-4BB7-9AA7-33883770338F}" type="datetimeFigureOut">
              <a:rPr lang="de-DE" smtClean="0"/>
              <a:t>29.04.2021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FF5A-445D-4AA8-B749-1C7B02C94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2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A70C-4014-4BB7-9AA7-33883770338F}" type="datetimeFigureOut">
              <a:rPr lang="de-DE" smtClean="0"/>
              <a:t>29.04.2021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FF5A-445D-4AA8-B749-1C7B02C94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696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A70C-4014-4BB7-9AA7-33883770338F}" type="datetimeFigureOut">
              <a:rPr lang="de-DE" smtClean="0"/>
              <a:t>29.04.2021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FF5A-445D-4AA8-B749-1C7B02C94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19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A70C-4014-4BB7-9AA7-33883770338F}" type="datetimeFigureOut">
              <a:rPr lang="de-DE" smtClean="0"/>
              <a:t>29.04.2021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FF5A-445D-4AA8-B749-1C7B02C94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905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A70C-4014-4BB7-9AA7-33883770338F}" type="datetimeFigureOut">
              <a:rPr lang="de-DE" smtClean="0"/>
              <a:t>29.04.2021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FF5A-445D-4AA8-B749-1C7B02C94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91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A70C-4014-4BB7-9AA7-33883770338F}" type="datetimeFigureOut">
              <a:rPr lang="de-DE" smtClean="0"/>
              <a:t>29.04.2021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FF5A-445D-4AA8-B749-1C7B02C94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434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A70C-4014-4BB7-9AA7-33883770338F}" type="datetimeFigureOut">
              <a:rPr lang="de-DE" smtClean="0"/>
              <a:t>29.04.2021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FF5A-445D-4AA8-B749-1C7B02C94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80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A70C-4014-4BB7-9AA7-33883770338F}" type="datetimeFigureOut">
              <a:rPr lang="de-DE" smtClean="0"/>
              <a:t>29.04.2021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FF5A-445D-4AA8-B749-1C7B02C94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5513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A70C-4014-4BB7-9AA7-33883770338F}" type="datetimeFigureOut">
              <a:rPr lang="de-DE" smtClean="0"/>
              <a:t>29.04.2021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FF5A-445D-4AA8-B749-1C7B02C94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56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A70C-4014-4BB7-9AA7-33883770338F}" type="datetimeFigureOut">
              <a:rPr lang="de-DE" smtClean="0"/>
              <a:t>29.04.2021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FF5A-445D-4AA8-B749-1C7B02C94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51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5A70C-4014-4BB7-9AA7-33883770338F}" type="datetimeFigureOut">
              <a:rPr lang="de-DE" smtClean="0"/>
              <a:t>29.04.2021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2FF5A-445D-4AA8-B749-1C7B02C94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95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5A70C-4014-4BB7-9AA7-33883770338F}" type="datetimeFigureOut">
              <a:rPr lang="de-DE" smtClean="0"/>
              <a:t>29.04.2021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2FF5A-445D-4AA8-B749-1C7B02C94B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7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-BRENNPUNKTE - Achtung - Cov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2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-EHE UND FAMILIE-Rückseite-Kinder-Enke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40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-GEMEINDE - Achtung - Cov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26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-GEMEINDE-Rückseite-Geist des Gebet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93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-GEMEINDE-Rückseite-Pastoren und Pfarr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63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-GEMEINDE-Rückseite-Unsere Gemein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36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3-GEMEINDE-Rückseite-Verfolgte Gemein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05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4-KRANKE - Achtung - Cov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6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4-KRANKE-Rückseite-Krankheit und Alt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79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4-KRANKE-Rückseite-Psychisch Kranke und überfordert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55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4-KRANKE-Rückseite-Schweres Leid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6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-BRENNPUNKTE-Rückseite-Geflüchtet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4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4-KRANKE-Rückseite-Suchtkrank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64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5-MISSION -Achtung - Cov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52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5-MISSION-Rückseite-Aufbruch hi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6" y="0"/>
            <a:ext cx="658071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86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5-MISSION-Rückseite-Muslime und ande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89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5-MISSION-Rückseite-Sendun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66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5-MISSION-Rückseite-Unsere Missionar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84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6-POLITIK UND WIRTSCHAFT - Achtung - Cov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5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6-POLITIK UND WIRTSCHAFT-Rückseite-Bundeskanzler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19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6-POLITIK UND WIRTSCHAFT-Rückseite-Christen in der Politi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71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6-POLITIK UND WIRTSCHAFT-Rückseite-Israe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9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-BRENNPUNKTE-Rückseite-Kriegsgebiet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1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6-POLITIK UND WIRTSCHAFT-Rückseite-Wirtschaf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50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7-SCHULE - Achtung - Cov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05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7-SCHULE-Rückseite-Atmosphäre in Klass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883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7-SCHULE-Rückseite-Lehr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39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7-SCHULE-Rückseite-Rektor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0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7-SCHULE-Rückseite-Schülerbibelkreis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68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8-STADT - Achtung - Cov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35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8-STADT-Rückseite-Bürgermeister Stadt- und Gemeidera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18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8-STADT-Rückseite-Gesundheitswes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327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8-STADT-Rückseite-Herausforderung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2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-BRENNPUNKTE-Rückseite-Werteverlus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97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8-STADT-Rückseite-Polizei und Feuerweh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0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1-BRENNPUNKTE-Rückseite-Zusammenleb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76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-EHE UND FAMILIE - Achtung - Cov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1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-EHE UND FAMILIE-Rückseite-Eh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9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-EHE UND FAMILIE-Rückseite-Famili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-EHE UND FAMILIE-Rückseite-Generatione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6" y="0"/>
            <a:ext cx="656801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33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Bildschirmpräsentation (4:3)</PresentationFormat>
  <Paragraphs>0</Paragraphs>
  <Slides>40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Friedeman Rau</dc:creator>
  <cp:lastModifiedBy>Friedeman Rau</cp:lastModifiedBy>
  <cp:revision>1</cp:revision>
  <dcterms:created xsi:type="dcterms:W3CDTF">2021-04-29T13:14:51Z</dcterms:created>
  <dcterms:modified xsi:type="dcterms:W3CDTF">2021-04-29T13:15:33Z</dcterms:modified>
</cp:coreProperties>
</file>