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8BC5C-EC92-4B99-A38C-139DD33493BA}" type="datetimeFigureOut">
              <a:rPr lang="es-ES" smtClean="0"/>
              <a:t>07/12/2019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7991-4D3D-4899-BF43-44A81E2DE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7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90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127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353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93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9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95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2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60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08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3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663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F10A-AAE6-4B01-8DDC-348E0203AAE6}" type="datetimeFigureOut">
              <a:rPr lang="es-ES" smtClean="0"/>
              <a:t>06/12/2019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7872B-5E88-4064-8B6E-3CCC3CC1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36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La Muerte…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Agency FB" pitchFamily="34" charset="0"/>
              </a:rPr>
              <a:t>Presentado por: Estefanía Moreno Alape</a:t>
            </a:r>
            <a:endParaRPr lang="es-ES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8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36505" y="22048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¿Qué hizo?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14016"/>
            <a:ext cx="3018569" cy="167907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355976" y="28529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Mirar hacia el vacío…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8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y Después…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926" y="2502188"/>
            <a:ext cx="2794604" cy="150287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499992" y="26369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Se finalizo la llamada… 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11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20608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¿Y que decisión tomo?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09245" y="2430181"/>
            <a:ext cx="1445190" cy="17189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067944" y="251671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Según «Él» ser Libre…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4624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2132856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solidFill>
                  <a:srgbClr val="C00000"/>
                </a:solidFill>
              </a:rPr>
              <a:t>Algunos tan solo esperan la muerte, otros desean que tal vez se demore en llegar, y unos tantos simplemente deciden aliarse a ella…</a:t>
            </a:r>
          </a:p>
          <a:p>
            <a:endParaRPr lang="es-ES" b="1" i="1" dirty="0">
              <a:solidFill>
                <a:srgbClr val="C00000"/>
              </a:solidFill>
            </a:endParaRPr>
          </a:p>
          <a:p>
            <a:endParaRPr lang="es-ES" b="1" i="1" dirty="0" smtClean="0">
              <a:solidFill>
                <a:srgbClr val="C00000"/>
              </a:solidFill>
            </a:endParaRPr>
          </a:p>
          <a:p>
            <a:r>
              <a:rPr lang="es-ES" b="1" i="1" dirty="0" smtClean="0">
                <a:solidFill>
                  <a:srgbClr val="C00000"/>
                </a:solidFill>
              </a:rPr>
              <a:t>Con mucho cariño Para A.F.H. , tus compañeros de salón siempre te recordaremos…</a:t>
            </a:r>
            <a:endParaRPr lang="es-E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5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¿Qué Artistas Han Hablado de este tema?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15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576"/>
            <a:ext cx="1656184" cy="1369324"/>
          </a:xfrm>
        </p:spPr>
      </p:pic>
      <p:sp>
        <p:nvSpPr>
          <p:cNvPr id="5" name="4 CuadroTexto"/>
          <p:cNvSpPr txBox="1"/>
          <p:nvPr/>
        </p:nvSpPr>
        <p:spPr>
          <a:xfrm>
            <a:off x="755576" y="263691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Autor: </a:t>
            </a:r>
            <a:r>
              <a:rPr lang="es-ES" b="1" dirty="0" err="1" smtClean="0">
                <a:solidFill>
                  <a:srgbClr val="C00000"/>
                </a:solidFill>
              </a:rPr>
              <a:t>Teodors</a:t>
            </a:r>
            <a:r>
              <a:rPr lang="es-ES" b="1" dirty="0" smtClean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Ūders</a:t>
            </a:r>
            <a:endParaRPr lang="es-ES" b="1" dirty="0" smtClean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Año: 1914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Titulo: Muerte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12116"/>
            <a:ext cx="1887596" cy="154153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347864" y="3098577"/>
            <a:ext cx="1887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C00000"/>
                </a:solidFill>
              </a:rPr>
              <a:t>San Francisco de Borja y el moribundo impenitente</a:t>
            </a:r>
            <a:r>
              <a:rPr lang="es-ES" b="1" dirty="0">
                <a:solidFill>
                  <a:srgbClr val="C00000"/>
                </a:solidFill>
              </a:rPr>
              <a:t>, de Francisco de Goya.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816496"/>
            <a:ext cx="1463040" cy="234086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5724128" y="3356992"/>
            <a:ext cx="1463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Philippe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Ariès</a:t>
            </a:r>
            <a:r>
              <a:rPr lang="es-ES" dirty="0">
                <a:solidFill>
                  <a:srgbClr val="C00000"/>
                </a:solidFill>
              </a:rPr>
              <a:t> ‘</a:t>
            </a:r>
            <a:r>
              <a:rPr lang="es-ES" b="1" i="1" dirty="0">
                <a:solidFill>
                  <a:srgbClr val="C00000"/>
                </a:solidFill>
              </a:rPr>
              <a:t>El hombre ante la muerte</a:t>
            </a:r>
            <a:r>
              <a:rPr lang="es-ES" dirty="0">
                <a:solidFill>
                  <a:srgbClr val="C0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964496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0608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¿ Donde Comienza esta historia?</a:t>
            </a:r>
            <a:endParaRPr lang="es-E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16336"/>
            <a:ext cx="3267075" cy="1400175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076056" y="333285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En </a:t>
            </a:r>
            <a:r>
              <a:rPr lang="es-ES" b="1" dirty="0">
                <a:latin typeface="Arial Narrow" pitchFamily="34" charset="0"/>
              </a:rPr>
              <a:t>m</a:t>
            </a:r>
            <a:r>
              <a:rPr lang="es-ES" b="1" dirty="0" smtClean="0">
                <a:latin typeface="Arial Narrow" pitchFamily="34" charset="0"/>
              </a:rPr>
              <a:t>i Universidad…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5427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32329" y="213285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¿Con quién ?</a:t>
            </a:r>
            <a:endParaRPr lang="es-ES" b="1" dirty="0">
              <a:solidFill>
                <a:srgbClr val="FF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36912"/>
            <a:ext cx="2405261" cy="1602227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95936" y="281115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Mi Compañero de semestre…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75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198884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¿Dónde se encontraba?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502" y="2492896"/>
            <a:ext cx="2680449" cy="176909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355976" y="26369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En la parte mas alta de este lugar…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206182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¿A quién buscó?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43" y="2587042"/>
            <a:ext cx="2100970" cy="120257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211960" y="24311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Llamo a su hermana…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26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0760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¿Qué lo impulso ?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57" y="2636912"/>
            <a:ext cx="2567663" cy="136942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211960" y="2859957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Voces que lo incitaban a quedarse, voces que lo incitaban a liberarse. 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9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28775" y="202019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¿Porqué quería hacerlo?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57" y="2382025"/>
            <a:ext cx="1857375" cy="245745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347864" y="263691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Según las versiones, se sentía solo y depresivo…</a:t>
            </a:r>
            <a:endParaRPr lang="es-E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9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200</Words>
  <Application>Microsoft Office PowerPoint</Application>
  <PresentationFormat>Presentación en pantalla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La Muerte…</vt:lpstr>
      <vt:lpstr>¿Qué Artistas Han Hablado de este tema?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10</cp:revision>
  <dcterms:created xsi:type="dcterms:W3CDTF">2019-12-07T03:46:39Z</dcterms:created>
  <dcterms:modified xsi:type="dcterms:W3CDTF">2019-12-07T05:50:06Z</dcterms:modified>
</cp:coreProperties>
</file>