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814646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60301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942845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99115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92915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3913875"/>
      </p:ext>
    </p:extLst>
  </p:cSld>
  <p:clrMapOvr>
    <a:masterClrMapping/>
  </p:clrMapOvr>
  <p:transition spd="med" advClick="0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1041422"/>
      </p:ext>
    </p:extLst>
  </p:cSld>
  <p:clrMapOvr>
    <a:masterClrMapping/>
  </p:clrMapOvr>
  <p:transition spd="med" advClick="0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8165735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292429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765100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010625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782606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90604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25086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38290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209787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80477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2E7C-56D3-4CCC-9D5F-47FFE1E78436}" type="datetimeFigureOut">
              <a:rPr lang="es-CO" smtClean="0"/>
              <a:t>06/12/2019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3BED-3435-4AB3-A35E-F4378D6422D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7498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med" advClick="0" advTm="500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2893" y="158262"/>
            <a:ext cx="8825658" cy="2702170"/>
          </a:xfrm>
        </p:spPr>
        <p:txBody>
          <a:bodyPr/>
          <a:lstStyle/>
          <a:p>
            <a:r>
              <a:rPr lang="es-CO" dirty="0" smtClean="0"/>
              <a:t>Álbum de fotografías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9107" y="3804365"/>
            <a:ext cx="8825658" cy="2584712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es-CO" sz="5200" dirty="0" smtClean="0"/>
              <a:t>LA  FELICIDAD ES …</a:t>
            </a:r>
          </a:p>
          <a:p>
            <a:endParaRPr lang="es-CO" sz="5200" dirty="0" smtClean="0"/>
          </a:p>
          <a:p>
            <a:r>
              <a:rPr lang="es-CO" sz="4200" dirty="0" smtClean="0"/>
              <a:t>Presentado por Elsa Patricia Plazas Salamanca</a:t>
            </a:r>
          </a:p>
          <a:p>
            <a:r>
              <a:rPr lang="es-CO" sz="4200" dirty="0" smtClean="0"/>
              <a:t>Maestría  en Infancia y  Cultura</a:t>
            </a:r>
          </a:p>
          <a:p>
            <a:r>
              <a:rPr lang="es-CO" sz="4200" dirty="0" smtClean="0"/>
              <a:t>Homologación  II</a:t>
            </a:r>
          </a:p>
          <a:p>
            <a:r>
              <a:rPr lang="es-CO" sz="4200" dirty="0" smtClean="0"/>
              <a:t>Código 20182123047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3797844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191206_12165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4075" r="3872" b="2740"/>
          <a:stretch/>
        </p:blipFill>
        <p:spPr>
          <a:xfrm rot="5097036">
            <a:off x="1271997" y="486131"/>
            <a:ext cx="5333912" cy="6096754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 rot="13322169" flipV="1">
            <a:off x="7910216" y="1741350"/>
            <a:ext cx="31476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latin typeface="Brush Script MT" panose="03060802040406070304" pitchFamily="66" charset="0"/>
              </a:rPr>
              <a:t>Un SENTIMIENTO QUE HACE QUE LAS PERSONAS SE SIENTAN  BIEN</a:t>
            </a:r>
          </a:p>
          <a:p>
            <a:r>
              <a:rPr lang="es-CO" sz="3200" dirty="0" smtClean="0">
                <a:latin typeface="Brush Script MT" panose="03060802040406070304" pitchFamily="66" charset="0"/>
              </a:rPr>
              <a:t>Miguel Ángel  </a:t>
            </a:r>
            <a:endParaRPr lang="es-CO" sz="32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4727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5366" r="715" b="6841"/>
          <a:stretch/>
        </p:blipFill>
        <p:spPr>
          <a:xfrm rot="20069752">
            <a:off x="1003454" y="1327883"/>
            <a:ext cx="4457488" cy="3818375"/>
          </a:xfrm>
          <a:prstGeom prst="round2DiagRect">
            <a:avLst>
              <a:gd name="adj1" fmla="val 16667"/>
              <a:gd name="adj2" fmla="val 2166"/>
            </a:avLst>
          </a:prstGeom>
          <a:ln>
            <a:solidFill>
              <a:schemeClr val="bg1"/>
            </a:solidFill>
          </a:ln>
        </p:spPr>
      </p:pic>
      <p:sp>
        <p:nvSpPr>
          <p:cNvPr id="5" name="CuadroTexto 4"/>
          <p:cNvSpPr txBox="1"/>
          <p:nvPr/>
        </p:nvSpPr>
        <p:spPr>
          <a:xfrm rot="1201146">
            <a:off x="6828011" y="2044201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Solo necesito tener mi familia y nada más …</a:t>
            </a:r>
            <a:endParaRPr lang="es-CO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5262" y="652975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/>
              <a:t>Karol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208255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0405444">
            <a:off x="617403" y="597878"/>
            <a:ext cx="2250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>
                <a:latin typeface="Brush Script MT" panose="03060802040406070304" pitchFamily="66" charset="0"/>
                <a:cs typeface="Arabic Typesetting" panose="03020402040406030203" pitchFamily="66" charset="-78"/>
              </a:rPr>
              <a:t>Estar con mis amigos y amigas</a:t>
            </a:r>
            <a:endParaRPr lang="es-CO" sz="4000" dirty="0">
              <a:latin typeface="Brush Script MT" panose="03060802040406070304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4" name="CuadroTexto 3"/>
          <p:cNvSpPr txBox="1"/>
          <p:nvPr/>
        </p:nvSpPr>
        <p:spPr>
          <a:xfrm rot="1868201">
            <a:off x="7912032" y="1001780"/>
            <a:ext cx="42434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>
                <a:latin typeface="Brush Script MT" panose="03060802040406070304" pitchFamily="66" charset="0"/>
                <a:cs typeface="Arabic Typesetting" panose="03020402040406030203" pitchFamily="66" charset="-78"/>
              </a:rPr>
              <a:t>Amor por las persona y </a:t>
            </a:r>
          </a:p>
          <a:p>
            <a:r>
              <a:rPr lang="es-CO" sz="4000" dirty="0" smtClean="0">
                <a:latin typeface="Brush Script MT" panose="03060802040406070304" pitchFamily="66" charset="0"/>
                <a:cs typeface="Arabic Typesetting" panose="03020402040406030203" pitchFamily="66" charset="-78"/>
              </a:rPr>
              <a:t>por la familia</a:t>
            </a:r>
            <a:endParaRPr lang="es-CO" sz="4000" dirty="0">
              <a:latin typeface="Brush Script MT" panose="03060802040406070304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5" name="CuadroTexto 4"/>
          <p:cNvSpPr txBox="1"/>
          <p:nvPr/>
        </p:nvSpPr>
        <p:spPr>
          <a:xfrm rot="20293145">
            <a:off x="7911631" y="3386518"/>
            <a:ext cx="3786614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latin typeface="Brush Script MT" panose="03060802040406070304" pitchFamily="66" charset="0"/>
              </a:rPr>
              <a:t>Compartir momentos lindos</a:t>
            </a:r>
          </a:p>
          <a:p>
            <a:r>
              <a:rPr lang="es-CO" sz="3200" dirty="0" smtClean="0">
                <a:latin typeface="Brush Script MT" panose="03060802040406070304" pitchFamily="66" charset="0"/>
              </a:rPr>
              <a:t>Con las personas queridas </a:t>
            </a:r>
          </a:p>
          <a:p>
            <a:r>
              <a:rPr lang="es-CO" sz="3200" dirty="0" smtClean="0">
                <a:latin typeface="Brush Script MT" panose="03060802040406070304" pitchFamily="66" charset="0"/>
              </a:rPr>
              <a:t>y cumplir con mis sueños</a:t>
            </a:r>
          </a:p>
          <a:p>
            <a:r>
              <a:rPr lang="es-CO" sz="3200" dirty="0" smtClean="0">
                <a:latin typeface="Brush Script MT" panose="03060802040406070304" pitchFamily="66" charset="0"/>
              </a:rPr>
              <a:t>Cuando sea grande para</a:t>
            </a:r>
          </a:p>
          <a:p>
            <a:r>
              <a:rPr lang="es-CO" sz="3200" dirty="0" smtClean="0">
                <a:latin typeface="Brush Script MT" panose="03060802040406070304" pitchFamily="66" charset="0"/>
              </a:rPr>
              <a:t>Ayudar a mi familia. </a:t>
            </a:r>
          </a:p>
          <a:p>
            <a:endParaRPr lang="es-CO" sz="3200" dirty="0"/>
          </a:p>
          <a:p>
            <a:endParaRPr lang="es-CO" sz="3200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 rot="1652620">
            <a:off x="-11083" y="4415593"/>
            <a:ext cx="3805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>
                <a:latin typeface="Brush Script MT" panose="03060802040406070304" pitchFamily="66" charset="0"/>
              </a:rPr>
              <a:t>Estar con mi familia </a:t>
            </a:r>
          </a:p>
          <a:p>
            <a:r>
              <a:rPr lang="es-CO" sz="4000" dirty="0" smtClean="0">
                <a:latin typeface="Brush Script MT" panose="03060802040406070304" pitchFamily="66" charset="0"/>
              </a:rPr>
              <a:t>y hacer cosas juntos</a:t>
            </a:r>
            <a:endParaRPr lang="es-CO" sz="4000" dirty="0">
              <a:latin typeface="Brush Script MT" panose="030608020404060703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325">
            <a:off x="2955231" y="528020"/>
            <a:ext cx="4456608" cy="4428579"/>
          </a:xfrm>
          <a:prstGeom prst="round2Diag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60985" y="6353908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/>
              <a:t>Yessika</a:t>
            </a:r>
            <a:r>
              <a:rPr lang="es-CO" dirty="0"/>
              <a:t> </a:t>
            </a:r>
            <a:r>
              <a:rPr lang="es-CO" dirty="0" smtClean="0"/>
              <a:t> y Emilia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766785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t="18322" r="11795" b="9588"/>
          <a:stretch/>
        </p:blipFill>
        <p:spPr>
          <a:xfrm>
            <a:off x="2555631" y="316523"/>
            <a:ext cx="7033846" cy="49354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31631" y="5826369"/>
            <a:ext cx="9272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latin typeface="Brush Script MT" panose="03060802040406070304" pitchFamily="66" charset="0"/>
              </a:rPr>
              <a:t>Me  gustaría tener a  mi familia sana y salva, hacer cosas buenas en mi vida</a:t>
            </a:r>
          </a:p>
          <a:p>
            <a:r>
              <a:rPr lang="es-CO" sz="2800" dirty="0" smtClean="0">
                <a:latin typeface="Brush Script MT" panose="03060802040406070304" pitchFamily="66" charset="0"/>
              </a:rPr>
              <a:t>Y lograr sueños por alcanzar en mi.   </a:t>
            </a:r>
            <a:r>
              <a:rPr lang="es-CO" sz="2800" dirty="0" err="1" smtClean="0">
                <a:latin typeface="Brush Script MT" panose="03060802040406070304" pitchFamily="66" charset="0"/>
              </a:rPr>
              <a:t>Nicolle</a:t>
            </a:r>
            <a:r>
              <a:rPr lang="es-CO" sz="2800" dirty="0" smtClean="0">
                <a:latin typeface="Brush Script MT" panose="03060802040406070304" pitchFamily="66" charset="0"/>
              </a:rPr>
              <a:t> </a:t>
            </a:r>
            <a:endParaRPr lang="es-CO" sz="28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8373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7316"/>
          <a:stretch/>
        </p:blipFill>
        <p:spPr>
          <a:xfrm rot="1185694">
            <a:off x="5507618" y="1284146"/>
            <a:ext cx="5924361" cy="4626491"/>
          </a:xfrm>
          <a:prstGeom prst="round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73723" y="1160585"/>
            <a:ext cx="50930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Cuando me siento feliz </a:t>
            </a:r>
          </a:p>
          <a:p>
            <a:r>
              <a:rPr lang="es-CO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 gusta reír,</a:t>
            </a:r>
          </a:p>
          <a:p>
            <a:r>
              <a:rPr lang="es-CO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Jugar, divertirme</a:t>
            </a:r>
          </a:p>
          <a:p>
            <a:r>
              <a:rPr lang="es-CO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 dibujar</a:t>
            </a:r>
          </a:p>
          <a:p>
            <a:r>
              <a:rPr lang="es-CO" sz="4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s-CO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19908" y="632035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Marlon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4288588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13762" r="9634" b="11826"/>
          <a:stretch/>
        </p:blipFill>
        <p:spPr>
          <a:xfrm>
            <a:off x="2180492" y="445477"/>
            <a:ext cx="6623539" cy="4278923"/>
          </a:xfrm>
          <a:prstGeom prst="round2Diag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17785" y="5392615"/>
            <a:ext cx="6810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latin typeface="Brush Script MT" panose="03060802040406070304" pitchFamily="66" charset="0"/>
              </a:rPr>
              <a:t>Me siento feliz si vuelvo a mi tierra junto al mar </a:t>
            </a:r>
            <a:endParaRPr lang="es-CO" sz="3200" dirty="0">
              <a:latin typeface="Brush Script MT" panose="030608020404060703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617785" y="6506308"/>
            <a:ext cx="697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Edwin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15070860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imagenes de niños fel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96461"/>
            <a:ext cx="4501662" cy="28721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15108" y="4220308"/>
            <a:ext cx="1099852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Conocer las representaciones sociales de  los jóvenes  es abrir posibilidades al cambio.</a:t>
            </a:r>
          </a:p>
          <a:p>
            <a:r>
              <a:rPr lang="es-CO" sz="2000" dirty="0" smtClean="0"/>
              <a:t>La infancia es un lugar de poder. Poder soñar, poder jugar, poder planear la vida.</a:t>
            </a:r>
          </a:p>
          <a:p>
            <a:endParaRPr lang="es-CO" sz="2000" dirty="0"/>
          </a:p>
          <a:p>
            <a:pPr algn="ctr"/>
            <a:r>
              <a:rPr lang="es-CO" sz="4000" dirty="0" smtClean="0"/>
              <a:t>GRACIAS 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331027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259</TotalTime>
  <Words>176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Andalus</vt:lpstr>
      <vt:lpstr>Arabic Typesetting</vt:lpstr>
      <vt:lpstr>Arial</vt:lpstr>
      <vt:lpstr>Brush Script MT</vt:lpstr>
      <vt:lpstr>Trebuchet MS</vt:lpstr>
      <vt:lpstr>Tw Cen MT</vt:lpstr>
      <vt:lpstr>Circuito</vt:lpstr>
      <vt:lpstr>Álbum de fotografías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Álbum de fotografías</dc:title>
  <dc:creator>IVAN</dc:creator>
  <cp:lastModifiedBy>IVAN</cp:lastModifiedBy>
  <cp:revision>7</cp:revision>
  <dcterms:created xsi:type="dcterms:W3CDTF">2019-12-07T00:11:01Z</dcterms:created>
  <dcterms:modified xsi:type="dcterms:W3CDTF">2019-12-07T04:30:25Z</dcterms:modified>
</cp:coreProperties>
</file>