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9" r:id="rId4"/>
    <p:sldId id="260" r:id="rId5"/>
    <p:sldId id="261" r:id="rId6"/>
    <p:sldId id="263" r:id="rId7"/>
    <p:sldId id="267" r:id="rId8"/>
    <p:sldId id="268" r:id="rId9"/>
    <p:sldId id="262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acomun@gmail.com" initials="h" lastIdx="1" clrIdx="0">
    <p:extLst>
      <p:ext uri="{19B8F6BF-5375-455C-9EA6-DF929625EA0E}">
        <p15:presenceInfo xmlns:p15="http://schemas.microsoft.com/office/powerpoint/2012/main" userId="b24a2837677ff0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119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53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8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432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477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60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938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89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15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68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80D6-FB8B-42B0-8423-E66DF0890B7B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0F77-FDA6-4D74-B41F-0DE909BB08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03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2310" y="276045"/>
            <a:ext cx="1080027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err="1" smtClean="0"/>
              <a:t>Yeins</a:t>
            </a:r>
            <a:r>
              <a:rPr lang="es-CO" sz="2800" dirty="0" smtClean="0"/>
              <a:t> Horacio Castro Obando </a:t>
            </a:r>
          </a:p>
          <a:p>
            <a:r>
              <a:rPr lang="es-CO" sz="2800" dirty="0" smtClean="0"/>
              <a:t>Programa: narrativas y saberes infantiles </a:t>
            </a:r>
          </a:p>
          <a:p>
            <a:r>
              <a:rPr lang="es-CO" sz="2800" dirty="0" err="1" smtClean="0"/>
              <a:t>Cod</a:t>
            </a:r>
            <a:r>
              <a:rPr lang="es-CO" sz="2800" dirty="0" smtClean="0"/>
              <a:t>: 20192123004</a:t>
            </a:r>
          </a:p>
          <a:p>
            <a:r>
              <a:rPr lang="es-CO" sz="2800" dirty="0" smtClean="0"/>
              <a:t>Mesa N° 4 Narrativas y saberes infantiles.</a:t>
            </a:r>
          </a:p>
          <a:p>
            <a:endParaRPr lang="es-CO" sz="2800" dirty="0" smtClean="0"/>
          </a:p>
          <a:p>
            <a:pPr algn="just"/>
            <a:r>
              <a:rPr lang="es-CO" sz="2800" dirty="0" smtClean="0"/>
              <a:t>El tema que se elige para hacer esta breve presentación es la ponencia “Entre Tíos, abuelos y taitas, Tres relatos autobiográficos sobre experiencias de viaje en comunidades de Colombia “ se toma como foco de interés ya que esta ponencia se ubica en las experiencias de viaje que realiza la misma investigadora y la cual convierte en su propio objeto de investigación. Llama la atención el sentido de lo comunitario y de la hermandad que se dio en los mismos encuentro investigativos aludiendo a que la relación en los territorios se establecieron dentro de lazos de amistad donde su enfoque está en lo narrativo, lo descriptivo y lo analítico.</a:t>
            </a:r>
          </a:p>
          <a:p>
            <a:endParaRPr lang="es-CO" sz="2800" dirty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28205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21637" y="731520"/>
            <a:ext cx="32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1456" y="603850"/>
            <a:ext cx="58404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Cuando de lejos aparezcan el murmullo macondiano, que sólo se oyen cruzando un mismo arroyo siete veces, es porque ya cerca está la tierra cordial, mágica y maravillosa.</a:t>
            </a:r>
            <a:endParaRPr lang="es-CO" sz="4400" b="1" dirty="0">
              <a:solidFill>
                <a:schemeClr val="bg1">
                  <a:lumMod val="8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8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SAN JOSÉ DEL PEÑON</a:t>
            </a:r>
            <a:endParaRPr lang="es-CO" b="1" dirty="0">
              <a:solidFill>
                <a:schemeClr val="bg1">
                  <a:lumMod val="8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44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Orgullo con sabor a pueblo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36746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6" y="0"/>
            <a:ext cx="10740170" cy="68579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38682" y="605307"/>
            <a:ext cx="44560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Una nueva aventura </a:t>
            </a:r>
          </a:p>
          <a:p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Está por comenzar, </a:t>
            </a:r>
          </a:p>
          <a:p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de lejos se llega rodando un camino que conduce al encuentro </a:t>
            </a:r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con la tierra cordial</a:t>
            </a:r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mágica </a:t>
            </a:r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y </a:t>
            </a:r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maravillosa…</a:t>
            </a:r>
            <a:endParaRPr lang="es-CO" sz="4000" b="1" dirty="0">
              <a:solidFill>
                <a:schemeClr val="bg1">
                  <a:lumMod val="8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5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1" y="0"/>
            <a:ext cx="10287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74618" y="4779818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>
                    <a:lumMod val="95000"/>
                  </a:schemeClr>
                </a:solidFill>
                <a:latin typeface="Ink Free" panose="03080402000500000000" pitchFamily="66" charset="0"/>
              </a:rPr>
              <a:t>A lo lejos se siente un rumor macondiano que sólo se oye cruzando siete veces un mismo arroyo…</a:t>
            </a:r>
            <a:endParaRPr lang="es-CO" sz="3600" b="1" dirty="0">
              <a:solidFill>
                <a:schemeClr val="bg1">
                  <a:lumMod val="9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4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9" y="0"/>
            <a:ext cx="10287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84856" y="5009882"/>
            <a:ext cx="6812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>
                    <a:lumMod val="95000"/>
                  </a:schemeClr>
                </a:solidFill>
                <a:latin typeface="Ink Free" panose="03080402000500000000" pitchFamily="66" charset="0"/>
              </a:rPr>
              <a:t>Y en las casas de los sabios se dibujan las palabras que guardan la memoria de los territorios…</a:t>
            </a:r>
            <a:endParaRPr lang="es-CO" sz="3600" b="1" dirty="0">
              <a:solidFill>
                <a:schemeClr val="bg1">
                  <a:lumMod val="9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2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55677" y="228268"/>
            <a:ext cx="2053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Los niños, la música y el libro se encuentran para vivir ambientes…</a:t>
            </a:r>
            <a:endParaRPr lang="es-CO" sz="24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5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1" y="0"/>
            <a:ext cx="1030309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9150" y="5486399"/>
            <a:ext cx="10269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Que después entre sombras murmuran con alegrías pequeñas voces que permanecen…  </a:t>
            </a:r>
            <a:endParaRPr lang="es-CO" sz="4000" b="1" dirty="0">
              <a:solidFill>
                <a:schemeClr val="bg1">
                  <a:lumMod val="8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4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52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42474" y="422031"/>
            <a:ext cx="23915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Rumbo al monte en la mañana ya sonríe el fruto de la tierra puesto sobre mano de aquel que la hizo fértil…</a:t>
            </a:r>
            <a:endParaRPr lang="es-CO" sz="3600" b="1" dirty="0">
              <a:solidFill>
                <a:schemeClr val="bg1">
                  <a:lumMod val="8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7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770" y="172528"/>
            <a:ext cx="15527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85000"/>
                  </a:schemeClr>
                </a:solidFill>
                <a:latin typeface="Ink Free" panose="03080402000500000000" pitchFamily="66" charset="0"/>
              </a:rPr>
              <a:t>Y al regreso con el mulo el mote se formó. Ñame, yuca, queso  y suero, vaya al monte por más fruto, vuelva pronto señor arriero…</a:t>
            </a:r>
            <a:endParaRPr lang="es-CO" sz="2400" b="1" dirty="0">
              <a:solidFill>
                <a:schemeClr val="bg1">
                  <a:lumMod val="8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2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323</Words>
  <Application>Microsoft Office PowerPoint</Application>
  <PresentationFormat>Panorámica</PresentationFormat>
  <Paragraphs>18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Ink Free</vt:lpstr>
      <vt:lpstr>Tema de Office</vt:lpstr>
      <vt:lpstr>Presentación de PowerPoint</vt:lpstr>
      <vt:lpstr>SAN JOSÉ DEL PEÑON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horacomun@gmail.com</dc:creator>
  <cp:lastModifiedBy>horacomun@gmail.com</cp:lastModifiedBy>
  <cp:revision>25</cp:revision>
  <dcterms:created xsi:type="dcterms:W3CDTF">2019-12-07T00:50:16Z</dcterms:created>
  <dcterms:modified xsi:type="dcterms:W3CDTF">2019-12-07T05:56:23Z</dcterms:modified>
</cp:coreProperties>
</file>