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8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98C475-AAFB-4E68-9F39-0BF029E4B9BD}" type="datetimeFigureOut">
              <a:rPr lang="es-MX" smtClean="0"/>
              <a:pPr/>
              <a:t>02/07/2012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211338-85E2-4EDC-BB33-5C8D6E0179A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530347"/>
            <a:ext cx="7772400" cy="147002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TEMA 2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43042" y="3890978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LA REFORMA INTEGRAL DE LA EDUCACIÓN BÁSICA.</a:t>
            </a:r>
          </a:p>
          <a:p>
            <a:r>
              <a:rPr lang="es-MX" dirty="0" smtClean="0"/>
              <a:t>LA MEJORA CONTINUA</a:t>
            </a:r>
            <a:endParaRPr lang="es-MX" dirty="0"/>
          </a:p>
        </p:txBody>
      </p:sp>
      <p:pic>
        <p:nvPicPr>
          <p:cNvPr id="4" name="3 Imagen" descr="secretaria_de_educaci_n"/>
          <p:cNvPicPr/>
          <p:nvPr/>
        </p:nvPicPr>
        <p:blipFill>
          <a:blip r:embed="rId2">
            <a:lum bright="-18000" contrast="30000"/>
          </a:blip>
          <a:srcRect/>
          <a:stretch>
            <a:fillRect/>
          </a:stretch>
        </p:blipFill>
        <p:spPr bwMode="auto">
          <a:xfrm>
            <a:off x="3357554" y="428604"/>
            <a:ext cx="2757827" cy="857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528641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ESTRUCTURA DEL TEMA</a:t>
            </a:r>
            <a:endParaRPr lang="es-MX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00430" y="1630908"/>
            <a:ext cx="264320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DURACIÓN: 8 HORAS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3643314"/>
            <a:ext cx="18573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CONTENIDO: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643174" y="2416726"/>
            <a:ext cx="5286412" cy="6550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I.- LA EDUCACIÓN HUMANISTA PRESENTE EN LA RIEB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643174" y="3568487"/>
            <a:ext cx="5286412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II.- LA IMPORTANCIA DEL APRENDIZAJE EN LA EDUCACIÓN BÁSICA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714612" y="4934562"/>
            <a:ext cx="5286412" cy="12090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II.-LA EXPERIENCIA Y PUESTA EN PRÁCTICA DE NUEVAS ESTRATEGIAS COMO MEDIOS PARA VALORAR Y FORTALECER LA PROFESIONALIZACIÓN DOCENTE</a:t>
            </a:r>
            <a:endParaRPr lang="es-MX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710967"/>
            <a:ext cx="5286412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600" dirty="0" smtClean="0"/>
              <a:t>INTRODUCCIÓN</a:t>
            </a:r>
            <a:endParaRPr lang="es-MX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143240" y="2129845"/>
            <a:ext cx="271464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/>
              <a:t>PRODUCTOS</a:t>
            </a:r>
            <a:endParaRPr lang="es-MX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10" y="3652913"/>
            <a:ext cx="785818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3200" dirty="0" smtClean="0"/>
              <a:t>I.-Texto escrito que responde a la pregunta: ¿Cuáles son los propósitos de la educación básica expresados en el Plan de Estudios 2011?. Pág. 37</a:t>
            </a:r>
            <a:endParaRPr lang="es-MX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857232"/>
            <a:ext cx="785818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/>
              <a:t>2.- Cuadro con características del Plan de Estudios 2011 y las relaciones identificadas entre ellas. Pág. 46</a:t>
            </a:r>
            <a:endParaRPr lang="es-MX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2928934"/>
            <a:ext cx="785818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/>
              <a:t>3</a:t>
            </a:r>
            <a:r>
              <a:rPr lang="es-MX" sz="3200" dirty="0" smtClean="0"/>
              <a:t>.- Tarjetas de trabajo con los aspectos fundamentales de cada principio pedagógico. Pág. 49</a:t>
            </a:r>
            <a:endParaRPr lang="es-MX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42910" y="4929198"/>
            <a:ext cx="785818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/>
              <a:t>4</a:t>
            </a:r>
            <a:r>
              <a:rPr lang="es-MX" sz="3200" dirty="0" smtClean="0"/>
              <a:t>.- Folleto: implicaciones de los principios pedagógicos que sustentan el Plan de Estudios 2011.</a:t>
            </a:r>
            <a:endParaRPr lang="es-MX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714356"/>
            <a:ext cx="564360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MATERIALES NECESARIOS</a:t>
            </a:r>
            <a:endParaRPr lang="es-MX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1844093"/>
            <a:ext cx="785818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/>
              <a:t>PLAN DE ESTUDIOS  Y PROGRAMAS (1972)</a:t>
            </a:r>
            <a:endParaRPr lang="es-MX" sz="3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71472" y="3216662"/>
            <a:ext cx="785818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/>
              <a:t>RESOLUTIVOS DE CHETUMAL, PLAN DE ESTUDIOS Y PROGRAMAS GRALES. DE ESTUDIO. (1974)</a:t>
            </a:r>
            <a:endParaRPr lang="es-MX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5487431"/>
            <a:ext cx="785818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dirty="0" smtClean="0"/>
              <a:t>PLAN DE ESTUDIOS 2011. (2011)</a:t>
            </a:r>
            <a:endParaRPr lang="es-MX" sz="3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IMG808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643187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857620" y="857232"/>
            <a:ext cx="408682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 smtClean="0"/>
              <a:t>CONTINUAMOS CON EL DESARROLLO DEL</a:t>
            </a:r>
          </a:p>
          <a:p>
            <a:r>
              <a:rPr lang="es-MX" dirty="0" smtClean="0"/>
              <a:t>CONTENIDO GENERAL DEL TEMA 2…</a:t>
            </a:r>
          </a:p>
          <a:p>
            <a:r>
              <a:rPr lang="es-MX" dirty="0" smtClean="0"/>
              <a:t> GRACIAS.</a:t>
            </a:r>
          </a:p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23812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357410"/>
            <a:ext cx="54292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 rot="18879408">
            <a:off x="508815" y="2660498"/>
            <a:ext cx="8584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latin typeface="AR DARLING" pitchFamily="2" charset="0"/>
              </a:rPr>
              <a:t>MUCHAS GRACIAS</a:t>
            </a:r>
            <a:endParaRPr lang="es-MX" sz="7200" dirty="0">
              <a:latin typeface="AR DARLING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198</Words>
  <Application>Microsoft Office PowerPoint</Application>
  <PresentationFormat>Presentación en pantalla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TEMA 2</vt:lpstr>
      <vt:lpstr>Diapositiva 2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2</dc:title>
  <dc:creator>Exiquio</dc:creator>
  <cp:lastModifiedBy>Exiquio</cp:lastModifiedBy>
  <cp:revision>11</cp:revision>
  <dcterms:created xsi:type="dcterms:W3CDTF">2012-07-02T18:12:28Z</dcterms:created>
  <dcterms:modified xsi:type="dcterms:W3CDTF">2012-07-02T20:26:31Z</dcterms:modified>
</cp:coreProperties>
</file>