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2098-7308-4C85-913C-25F1153584A0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1910F-E1F1-4C88-B5E9-3F14E6654DC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4991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910F-E1F1-4C88-B5E9-3F14E6654DCC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8859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5979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849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0193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7644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904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45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290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9759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5063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964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066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1A36-476A-4882-81AD-A70D89FA0A2F}" type="datetimeFigureOut">
              <a:rPr lang="es-ES" smtClean="0"/>
              <a:pPr/>
              <a:t>03/06/2013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F7FC-D2EC-42AF-A01E-3F901B6DF9B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1720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2lK4wN-gjw" TargetMode="External"/><Relationship Id="rId2" Type="http://schemas.openxmlformats.org/officeDocument/2006/relationships/hyperlink" Target="http://youtu.be/PsoT68hMtRsRIOR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5290" y="310621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Franklin Gothic Demi Cond" pitchFamily="34" charset="0"/>
              </a:rPr>
              <a:t>LA PREHISTORIA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022600"/>
            <a:ext cx="6159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062" y="1807624"/>
            <a:ext cx="7704856" cy="50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9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LOS PRIMEROS ARTESANOS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ES" sz="3200" dirty="0" smtClean="0"/>
          </a:p>
          <a:p>
            <a:pPr algn="ctr"/>
            <a:r>
              <a:rPr lang="es-ES" sz="3200" dirty="0" smtClean="0"/>
              <a:t>En el Neolítico , los hombres construyeron herramientas e inventaron los tejidos y la  cerámica .</a:t>
            </a:r>
            <a:endParaRPr lang="es-E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8457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20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PINTURAS NEOLÍTICAS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Las pinturas cambiaron con respecto a las del Paleolítico:</a:t>
            </a:r>
          </a:p>
          <a:p>
            <a:pPr algn="just">
              <a:buNone/>
            </a:pPr>
            <a:r>
              <a:rPr lang="es-ES" dirty="0" smtClean="0"/>
              <a:t>Dibujaban las figuras de forma muy esquemática y las pintaban de un solo color.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71876"/>
            <a:ext cx="6366495" cy="296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EDAD DE LOS METALES: LOS PRIMEROS OBJETOS DE METAL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358246" cy="4786346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    Hace unos 6.000 años, en la última etapa de la Prehistoria, los seres humanos aprendieron a fabricar objetos de metal hechos de: cobre bronce y hierro.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4752"/>
            <a:ext cx="5234924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DE ALDEA A LA CIUDAD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14668" cy="4691063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Los metales no se encontraban en todas  </a:t>
            </a:r>
            <a:r>
              <a:rPr lang="es-ES" sz="2000" dirty="0" smtClean="0"/>
              <a:t>las partes, por eso, algunas </a:t>
            </a:r>
            <a:r>
              <a:rPr lang="es-ES" sz="2000" dirty="0" smtClean="0"/>
              <a:t>personas se dedicaron a ir a buscarlos y comerciar con </a:t>
            </a:r>
            <a:r>
              <a:rPr lang="es-ES" sz="2000" dirty="0" smtClean="0"/>
              <a:t>ellos. </a:t>
            </a:r>
          </a:p>
          <a:p>
            <a:pPr algn="just"/>
            <a:r>
              <a:rPr lang="es-ES" sz="2000" dirty="0" smtClean="0"/>
              <a:t>Así aparecieron las primeras ciudades, que estaban </a:t>
            </a:r>
            <a:r>
              <a:rPr lang="es-ES" sz="2000" dirty="0" smtClean="0"/>
              <a:t>rodeadas </a:t>
            </a:r>
            <a:r>
              <a:rPr lang="es-ES" sz="2000" dirty="0" smtClean="0"/>
              <a:t>por </a:t>
            </a:r>
            <a:r>
              <a:rPr lang="es-ES" sz="2000" dirty="0" smtClean="0"/>
              <a:t>una muralla de piedra  y tenían </a:t>
            </a:r>
            <a:r>
              <a:rPr lang="es-ES" sz="2000" dirty="0" smtClean="0"/>
              <a:t>un </a:t>
            </a:r>
            <a:r>
              <a:rPr lang="es-ES" sz="2000" dirty="0" smtClean="0"/>
              <a:t>jefe.</a:t>
            </a:r>
          </a:p>
          <a:p>
            <a:pPr algn="just"/>
            <a:r>
              <a:rPr lang="es-ES" sz="2000" dirty="0" smtClean="0"/>
              <a:t>También </a:t>
            </a:r>
            <a:r>
              <a:rPr lang="es-ES" sz="2000" dirty="0" smtClean="0"/>
              <a:t>nacieron oficios </a:t>
            </a:r>
            <a:r>
              <a:rPr lang="es-ES" sz="2000" dirty="0" smtClean="0"/>
              <a:t>nuevos .</a:t>
            </a:r>
          </a:p>
          <a:p>
            <a:endParaRPr lang="es-E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7" y="260649"/>
            <a:ext cx="4390209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214686"/>
            <a:ext cx="5112568" cy="31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NUEVOS INVENTOS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00200"/>
            <a:ext cx="8358246" cy="46863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/>
              <a:t>    En la Edad de </a:t>
            </a:r>
            <a:r>
              <a:rPr lang="es-ES" dirty="0" smtClean="0"/>
              <a:t>los Metales destacan inventos como: </a:t>
            </a:r>
            <a:r>
              <a:rPr lang="es-ES" dirty="0" smtClean="0"/>
              <a:t>la </a:t>
            </a:r>
            <a:r>
              <a:rPr lang="es-ES" dirty="0" smtClean="0"/>
              <a:t>rueda, </a:t>
            </a:r>
            <a:r>
              <a:rPr lang="es-ES" dirty="0" smtClean="0"/>
              <a:t>la vela y el arado .</a:t>
            </a:r>
          </a:p>
          <a:p>
            <a:pPr algn="just">
              <a:buNone/>
            </a:pPr>
            <a:r>
              <a:rPr lang="es-ES" dirty="0" smtClean="0"/>
              <a:t>    *La rueda permitió trasladar mercancías </a:t>
            </a:r>
            <a:r>
              <a:rPr lang="es-ES" dirty="0" smtClean="0"/>
              <a:t>de un modo más </a:t>
            </a:r>
            <a:r>
              <a:rPr lang="es-ES" dirty="0" smtClean="0"/>
              <a:t>fácil.</a:t>
            </a:r>
          </a:p>
          <a:p>
            <a:pPr algn="just">
              <a:buNone/>
            </a:pPr>
            <a:r>
              <a:rPr lang="es-ES" dirty="0" smtClean="0"/>
              <a:t>    *La vela hizo posible que </a:t>
            </a:r>
            <a:r>
              <a:rPr lang="es-ES" dirty="0" smtClean="0"/>
              <a:t>los barcos se </a:t>
            </a:r>
            <a:r>
              <a:rPr lang="es-ES" dirty="0" smtClean="0"/>
              <a:t>movieran más </a:t>
            </a:r>
            <a:r>
              <a:rPr lang="es-ES" dirty="0" smtClean="0"/>
              <a:t>deprisa </a:t>
            </a:r>
            <a:r>
              <a:rPr lang="es-ES" dirty="0" smtClean="0"/>
              <a:t>.</a:t>
            </a:r>
          </a:p>
          <a:p>
            <a:pPr algn="just">
              <a:buNone/>
            </a:pPr>
            <a:r>
              <a:rPr lang="es-ES" dirty="0" smtClean="0"/>
              <a:t>    </a:t>
            </a:r>
            <a:r>
              <a:rPr lang="es-ES" dirty="0" smtClean="0"/>
              <a:t>*El arado, arrastrado </a:t>
            </a:r>
            <a:r>
              <a:rPr lang="es-ES" dirty="0" smtClean="0"/>
              <a:t>por </a:t>
            </a:r>
            <a:r>
              <a:rPr lang="es-ES" dirty="0" smtClean="0"/>
              <a:t>animales, </a:t>
            </a:r>
            <a:r>
              <a:rPr lang="es-ES" dirty="0" smtClean="0"/>
              <a:t>permitió arar grandes extensiones </a:t>
            </a:r>
            <a:r>
              <a:rPr lang="es-ES" dirty="0" smtClean="0"/>
              <a:t>y hacerlo más rápidamente.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LOS MONUMENTOS MEGALÍTICOS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    Las personas que vivieron en esta época construyeron monumentos con grandes  piedras llamadas </a:t>
            </a:r>
            <a:r>
              <a:rPr lang="es-ES" dirty="0" smtClean="0"/>
              <a:t>megalitos. </a:t>
            </a:r>
            <a:r>
              <a:rPr lang="es-ES" dirty="0" smtClean="0"/>
              <a:t>Por </a:t>
            </a:r>
            <a:r>
              <a:rPr lang="es-ES" dirty="0" smtClean="0"/>
              <a:t>ello, </a:t>
            </a:r>
            <a:r>
              <a:rPr lang="es-ES" dirty="0" smtClean="0"/>
              <a:t>estas  construcciones reciben el nombre de monumentos megalíticos.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929066"/>
            <a:ext cx="5286412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El Paleolítico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84784"/>
            <a:ext cx="8786842" cy="5373216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El Paleolítico es una etapa de la Prehistoria.                                                            </a:t>
            </a:r>
            <a:r>
              <a:rPr lang="es-ES" sz="2400" b="1" dirty="0" smtClean="0"/>
              <a:t>Características:</a:t>
            </a:r>
          </a:p>
          <a:p>
            <a:pPr marL="0" indent="0">
              <a:buNone/>
            </a:pPr>
            <a:r>
              <a:rPr lang="es-ES" sz="2400" dirty="0" smtClean="0"/>
              <a:t>*Eran nómadas</a:t>
            </a:r>
          </a:p>
          <a:p>
            <a:pPr marL="0" indent="0">
              <a:buNone/>
            </a:pPr>
            <a:r>
              <a:rPr lang="es-ES" sz="2400" dirty="0" smtClean="0"/>
              <a:t>*Vivían en cuevas</a:t>
            </a:r>
          </a:p>
          <a:p>
            <a:pPr marL="0" indent="0">
              <a:buNone/>
            </a:pPr>
            <a:r>
              <a:rPr lang="es-ES" sz="2400" dirty="0" smtClean="0"/>
              <a:t>*Fabricaban instrumentos de piedra y hueso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929066"/>
            <a:ext cx="4752528" cy="273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844824"/>
            <a:ext cx="2952697" cy="24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ANIMALES QUE CAZABAN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28737"/>
            <a:ext cx="8820472" cy="498892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Se cazaban animales grandes como el Mamut , Bisontes…                           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      Los Mamuts eran        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       altos como los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árboles. A los hombres</a:t>
            </a:r>
          </a:p>
          <a:p>
            <a:pPr marL="0" indent="0">
              <a:buNone/>
            </a:pPr>
            <a:r>
              <a:rPr lang="es-ES" dirty="0" smtClean="0"/>
              <a:t>prehistóricos  les                  prehistóricos les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       costaba cazarlos.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4071966" cy="3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28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EL FUEGO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Lo utilizaban para entrar </a:t>
            </a:r>
          </a:p>
          <a:p>
            <a:pPr marL="0" indent="0" algn="just">
              <a:buNone/>
            </a:pPr>
            <a:r>
              <a:rPr lang="es-ES" dirty="0" smtClean="0"/>
              <a:t>en  calor y asar comida</a:t>
            </a:r>
          </a:p>
          <a:p>
            <a:pPr marL="0" indent="0" algn="just">
              <a:buNone/>
            </a:pPr>
            <a:r>
              <a:rPr lang="es-ES" dirty="0" smtClean="0"/>
              <a:t> como el pescado , carne.…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692649" cy="39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10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PERÍODOS DEL PALEOLÍTICO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          </a:t>
            </a:r>
            <a:r>
              <a:rPr lang="es-ES" b="1" dirty="0" smtClean="0"/>
              <a:t>SUPERIOR</a:t>
            </a:r>
          </a:p>
          <a:p>
            <a:pPr algn="ctr">
              <a:buNone/>
            </a:pPr>
            <a:r>
              <a:rPr lang="es-ES" dirty="0" smtClean="0"/>
              <a:t>Se puede ver un vídeo en este enlace:</a:t>
            </a:r>
          </a:p>
          <a:p>
            <a:pPr algn="ctr"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youtu.be/PsoT68hMtRsRIOR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s-ES" b="1" dirty="0" smtClean="0"/>
              <a:t>INFERIOR</a:t>
            </a:r>
          </a:p>
          <a:p>
            <a:pPr algn="ctr">
              <a:buNone/>
            </a:pPr>
            <a:r>
              <a:rPr lang="es-ES" dirty="0" smtClean="0"/>
              <a:t>Se puede ver un vídeo en este enlace:</a:t>
            </a:r>
          </a:p>
          <a:p>
            <a:pPr algn="ctr"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3"/>
              </a:rPr>
              <a:t>http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youtu.be/92lK4wN-gjw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itchFamily="66" charset="0"/>
              </a:rPr>
              <a:t>SUS HERRAMIENTAS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Sus herramientas eran poco </a:t>
            </a:r>
            <a:r>
              <a:rPr lang="es-ES" dirty="0" smtClean="0"/>
              <a:t>avanzadas, </a:t>
            </a:r>
            <a:r>
              <a:rPr lang="es-ES" dirty="0" smtClean="0"/>
              <a:t>puntiagudas y largas .</a:t>
            </a:r>
          </a:p>
          <a:p>
            <a:pPr marL="0" indent="0" algn="ctr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Esta es una                            </a:t>
            </a:r>
          </a:p>
          <a:p>
            <a:pPr marL="0" indent="0" algn="ctr">
              <a:buNone/>
            </a:pPr>
            <a:r>
              <a:rPr lang="es-ES" dirty="0" smtClean="0"/>
              <a:t>                                                 muestra de las</a:t>
            </a:r>
          </a:p>
          <a:p>
            <a:pPr marL="0" indent="0" algn="ctr">
              <a:buNone/>
            </a:pPr>
            <a:r>
              <a:rPr lang="es-ES" dirty="0" smtClean="0"/>
              <a:t>                                                 herramientas que </a:t>
            </a:r>
          </a:p>
          <a:p>
            <a:pPr marL="0" indent="0" algn="ctr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utilizaban.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14620"/>
            <a:ext cx="4608512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01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 PINTURAS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500174"/>
            <a:ext cx="790101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Las pinturas las hacían con grasas y  minerales   aplastándolos . </a:t>
            </a:r>
          </a:p>
          <a:p>
            <a:pPr marL="0" indent="0" algn="just">
              <a:buNone/>
            </a:pPr>
            <a:r>
              <a:rPr lang="es-ES" dirty="0" smtClean="0"/>
              <a:t>Pensaban que si dibujaban a los mamuts, bisontes, ciervos…</a:t>
            </a:r>
          </a:p>
          <a:p>
            <a:pPr marL="0" indent="0">
              <a:buNone/>
            </a:pPr>
            <a:r>
              <a:rPr lang="es-ES" dirty="0" smtClean="0"/>
              <a:t>les iba a resultar </a:t>
            </a:r>
          </a:p>
          <a:p>
            <a:pPr marL="0" indent="0">
              <a:buNone/>
            </a:pPr>
            <a:r>
              <a:rPr lang="es-ES" dirty="0" smtClean="0"/>
              <a:t>más fácil </a:t>
            </a:r>
          </a:p>
          <a:p>
            <a:pPr marL="0" indent="0">
              <a:buNone/>
            </a:pPr>
            <a:r>
              <a:rPr lang="es-ES" dirty="0" smtClean="0"/>
              <a:t>encontrarlos 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357562"/>
            <a:ext cx="4857784" cy="26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13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EL NEOLÍTICO: LA AGRICULTURA Y LA GANADERIA.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/>
              <a:t>Hace unos 7.000 años, los seres humanos empezaron a construir cercados para guardar animales: ovejas, cabras, bueyes… Así no tenían que cazarlos.</a:t>
            </a:r>
          </a:p>
          <a:p>
            <a:pPr marL="0" indent="0" algn="just">
              <a:buNone/>
            </a:pPr>
            <a:r>
              <a:rPr lang="es-ES" sz="2800" dirty="0" smtClean="0"/>
              <a:t>Además, observaron que,</a:t>
            </a:r>
          </a:p>
          <a:p>
            <a:pPr marL="0" indent="0" algn="just">
              <a:buNone/>
            </a:pPr>
            <a:r>
              <a:rPr lang="es-ES" sz="2800" dirty="0" smtClean="0"/>
              <a:t> cuando se caía una</a:t>
            </a:r>
          </a:p>
          <a:p>
            <a:pPr marL="0" indent="0" algn="just">
              <a:buNone/>
            </a:pPr>
            <a:r>
              <a:rPr lang="es-ES" sz="2800" dirty="0" smtClean="0"/>
              <a:t> semilla  al suelo, </a:t>
            </a:r>
          </a:p>
          <a:p>
            <a:pPr marL="0" indent="0" algn="just">
              <a:buNone/>
            </a:pPr>
            <a:r>
              <a:rPr lang="es-ES" sz="2800" dirty="0" smtClean="0"/>
              <a:t>después de  unos  días</a:t>
            </a:r>
          </a:p>
          <a:p>
            <a:pPr marL="0" indent="0" algn="just">
              <a:buNone/>
            </a:pPr>
            <a:r>
              <a:rPr lang="es-ES" sz="2800" dirty="0" smtClean="0"/>
              <a:t> crecía una planta.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571876"/>
            <a:ext cx="4357718" cy="25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06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ALDEAS Y POBLADOS DEL NEOLÍTICO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EL POBLADO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LA ALDEA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324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04865"/>
            <a:ext cx="40776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84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482</Words>
  <Application>Microsoft Office PowerPoint</Application>
  <PresentationFormat>Presentación en pantalla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LA PREHISTORIA</vt:lpstr>
      <vt:lpstr>El Paleolítico</vt:lpstr>
      <vt:lpstr>ANIMALES QUE CAZABAN</vt:lpstr>
      <vt:lpstr>EL FUEGO</vt:lpstr>
      <vt:lpstr>PERÍODOS DEL PALEOLÍTICO</vt:lpstr>
      <vt:lpstr>SUS HERRAMIENTAS</vt:lpstr>
      <vt:lpstr>SUS PINTURAS </vt:lpstr>
      <vt:lpstr>EL NEOLÍTICO: LA AGRICULTURA Y LA GANADERIA.</vt:lpstr>
      <vt:lpstr>LAS ALDEAS Y POBLADOS DEL NEOLÍTICO</vt:lpstr>
      <vt:lpstr>LOS PRIMEROS ARTESANOS</vt:lpstr>
      <vt:lpstr>PINTURAS NEOLÍTICAS</vt:lpstr>
      <vt:lpstr>EDAD DE LOS METALES: LOS PRIMEROS OBJETOS DE METAL</vt:lpstr>
      <vt:lpstr>DE ALDEA A LA CIUDAD</vt:lpstr>
      <vt:lpstr>NUEVOS INVENTOS</vt:lpstr>
      <vt:lpstr>LOS MONUMENTOS MEGALÍTICOS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PREHISTORIA</dc:title>
  <dc:creator>EDUCACION</dc:creator>
  <cp:lastModifiedBy>Aula de 5º B</cp:lastModifiedBy>
  <cp:revision>42</cp:revision>
  <dcterms:created xsi:type="dcterms:W3CDTF">2013-05-10T11:08:51Z</dcterms:created>
  <dcterms:modified xsi:type="dcterms:W3CDTF">2013-06-02T22:37:49Z</dcterms:modified>
</cp:coreProperties>
</file>