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05DD-0EEE-495E-A603-E404F8B45687}" type="datetimeFigureOut">
              <a:rPr lang="es-ES" smtClean="0"/>
              <a:t>08/11/2012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08E9-94F7-4403-9401-E1B5130ADDC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siti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Presentación en pantalla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mob</dc:creator>
  <cp:lastModifiedBy>mob</cp:lastModifiedBy>
  <cp:revision>1</cp:revision>
  <dcterms:created xsi:type="dcterms:W3CDTF">2012-11-08T04:08:19Z</dcterms:created>
  <dcterms:modified xsi:type="dcterms:W3CDTF">2012-11-08T04:12:29Z</dcterms:modified>
</cp:coreProperties>
</file>